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9" r:id="rId13"/>
  </p:sldIdLst>
  <p:sldSz cx="9144000" cy="6858000" type="screen4x3"/>
  <p:notesSz cx="673893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5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8E606-13AF-4B13-8F0C-2BAE00A8CFF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81061817-8920-4057-B263-F25714C1E4D3}">
      <dgm:prSet/>
      <dgm:spPr>
        <a:solidFill>
          <a:srgbClr val="0070C0"/>
        </a:solidFill>
      </dgm:spPr>
      <dgm:t>
        <a:bodyPr/>
        <a:lstStyle/>
        <a:p>
          <a:pPr rtl="0"/>
          <a:r>
            <a:rPr kumimoji="1" lang="ja-JP" b="1" baseline="0" dirty="0" smtClean="0"/>
            <a:t>説得力のある提案をしよう</a:t>
          </a:r>
          <a:endParaRPr kumimoji="1" lang="ja-JP" b="1" baseline="0" dirty="0"/>
        </a:p>
      </dgm:t>
    </dgm:pt>
    <dgm:pt modelId="{C7ED31BD-3F78-42BB-9B80-546CF3961C3F}" type="parTrans" cxnId="{66E99FE7-858F-43ED-82A9-7E7F2E9CF594}">
      <dgm:prSet/>
      <dgm:spPr/>
      <dgm:t>
        <a:bodyPr/>
        <a:lstStyle/>
        <a:p>
          <a:endParaRPr kumimoji="1" lang="ja-JP" altLang="en-US"/>
        </a:p>
      </dgm:t>
    </dgm:pt>
    <dgm:pt modelId="{060ED553-66B0-4D12-824F-E686EB9320BA}" type="sibTrans" cxnId="{66E99FE7-858F-43ED-82A9-7E7F2E9CF594}">
      <dgm:prSet/>
      <dgm:spPr/>
      <dgm:t>
        <a:bodyPr/>
        <a:lstStyle/>
        <a:p>
          <a:endParaRPr kumimoji="1" lang="ja-JP" altLang="en-US"/>
        </a:p>
      </dgm:t>
    </dgm:pt>
    <dgm:pt modelId="{82190519-A5C1-4F2F-8DDE-E1C6A60A2CAE}" type="pres">
      <dgm:prSet presAssocID="{C598E606-13AF-4B13-8F0C-2BAE00A8CF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84B6A63-5B3D-4C2E-8082-054C0B8168FC}" type="pres">
      <dgm:prSet presAssocID="{81061817-8920-4057-B263-F25714C1E4D3}" presName="parentText" presStyleLbl="node1" presStyleIdx="0" presStyleCnt="1" custLinFactNeighborY="-2373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6E99FE7-858F-43ED-82A9-7E7F2E9CF594}" srcId="{C598E606-13AF-4B13-8F0C-2BAE00A8CFFA}" destId="{81061817-8920-4057-B263-F25714C1E4D3}" srcOrd="0" destOrd="0" parTransId="{C7ED31BD-3F78-42BB-9B80-546CF3961C3F}" sibTransId="{060ED553-66B0-4D12-824F-E686EB9320BA}"/>
    <dgm:cxn modelId="{3164B955-B681-41C4-8EB9-CBACB7025BC0}" type="presOf" srcId="{81061817-8920-4057-B263-F25714C1E4D3}" destId="{684B6A63-5B3D-4C2E-8082-054C0B8168FC}" srcOrd="0" destOrd="0" presId="urn:microsoft.com/office/officeart/2005/8/layout/vList2"/>
    <dgm:cxn modelId="{31213BFF-DB21-4972-9E0C-98FA24DA207E}" type="presOf" srcId="{C598E606-13AF-4B13-8F0C-2BAE00A8CFFA}" destId="{82190519-A5C1-4F2F-8DDE-E1C6A60A2CAE}" srcOrd="0" destOrd="0" presId="urn:microsoft.com/office/officeart/2005/8/layout/vList2"/>
    <dgm:cxn modelId="{5077AB22-74AE-4631-B068-43F19B3EAB5C}" type="presParOf" srcId="{82190519-A5C1-4F2F-8DDE-E1C6A60A2CAE}" destId="{684B6A63-5B3D-4C2E-8082-054C0B8168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F0FE84-B245-4C91-868E-DCCAD7132583}" type="doc">
      <dgm:prSet loTypeId="urn:microsoft.com/office/officeart/2005/8/layout/cycle6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kumimoji="1" lang="ja-JP" altLang="en-US"/>
        </a:p>
      </dgm:t>
    </dgm:pt>
    <dgm:pt modelId="{F3CA1AA3-C6A3-446E-91B8-B77870E7ED11}">
      <dgm:prSet custT="1"/>
      <dgm:spPr/>
      <dgm:t>
        <a:bodyPr/>
        <a:lstStyle/>
        <a:p>
          <a:pPr rtl="0"/>
          <a:r>
            <a:rPr kumimoji="1" lang="ja-JP" altLang="en-US" sz="3600" dirty="0" smtClean="0"/>
            <a:t>現象</a:t>
          </a:r>
          <a:endParaRPr kumimoji="1" lang="en-US" altLang="ja-JP" sz="3600" dirty="0" smtClean="0"/>
        </a:p>
        <a:p>
          <a:pPr rtl="0"/>
          <a:r>
            <a:rPr kumimoji="1" lang="ja-JP" altLang="en-US" sz="3600" dirty="0" smtClean="0"/>
            <a:t>良い</a:t>
          </a:r>
          <a:r>
            <a:rPr kumimoji="1" lang="en-US" altLang="ja-JP" sz="3600" dirty="0" smtClean="0"/>
            <a:t>,</a:t>
          </a:r>
          <a:r>
            <a:rPr kumimoji="1" lang="ja-JP" altLang="en-US" sz="3600" dirty="0" smtClean="0"/>
            <a:t>悪い</a:t>
          </a:r>
          <a:endParaRPr kumimoji="1" lang="en-US" sz="3600" dirty="0"/>
        </a:p>
      </dgm:t>
    </dgm:pt>
    <dgm:pt modelId="{16844926-B10D-4F95-9374-F7E965192954}" type="parTrans" cxnId="{FE51B3B9-6039-4CB9-A797-27307DD186C2}">
      <dgm:prSet/>
      <dgm:spPr/>
      <dgm:t>
        <a:bodyPr/>
        <a:lstStyle/>
        <a:p>
          <a:endParaRPr kumimoji="1" lang="ja-JP" altLang="en-US"/>
        </a:p>
      </dgm:t>
    </dgm:pt>
    <dgm:pt modelId="{CBEB64A2-57C2-4B26-B641-A1A0707F60A9}" type="sibTrans" cxnId="{FE51B3B9-6039-4CB9-A797-27307DD186C2}">
      <dgm:prSet/>
      <dgm:spPr/>
      <dgm:t>
        <a:bodyPr/>
        <a:lstStyle/>
        <a:p>
          <a:endParaRPr kumimoji="1" lang="ja-JP" altLang="en-US"/>
        </a:p>
      </dgm:t>
    </dgm:pt>
    <dgm:pt modelId="{7093F3E9-A77A-49C4-A9C5-488038224BCF}">
      <dgm:prSet custT="1"/>
      <dgm:spPr/>
      <dgm:t>
        <a:bodyPr/>
        <a:lstStyle/>
        <a:p>
          <a:pPr rtl="0"/>
          <a:r>
            <a:rPr kumimoji="1" lang="ja-JP" altLang="en-US" sz="4400" dirty="0" smtClean="0"/>
            <a:t>原因</a:t>
          </a:r>
          <a:endParaRPr kumimoji="1" lang="en-US" sz="4400" dirty="0"/>
        </a:p>
      </dgm:t>
    </dgm:pt>
    <dgm:pt modelId="{30F4F888-547A-4B5C-940B-5BC46E91297C}" type="parTrans" cxnId="{6A76C6FA-CF42-4A65-942E-9EB6BDF9DFA1}">
      <dgm:prSet/>
      <dgm:spPr/>
      <dgm:t>
        <a:bodyPr/>
        <a:lstStyle/>
        <a:p>
          <a:endParaRPr kumimoji="1" lang="ja-JP" altLang="en-US"/>
        </a:p>
      </dgm:t>
    </dgm:pt>
    <dgm:pt modelId="{AEFC363B-8CC8-421C-80B5-E1F18C4321DA}" type="sibTrans" cxnId="{6A76C6FA-CF42-4A65-942E-9EB6BDF9DFA1}">
      <dgm:prSet/>
      <dgm:spPr/>
      <dgm:t>
        <a:bodyPr/>
        <a:lstStyle/>
        <a:p>
          <a:endParaRPr kumimoji="1" lang="ja-JP" altLang="en-US"/>
        </a:p>
      </dgm:t>
    </dgm:pt>
    <dgm:pt modelId="{1A49C38E-AD81-45ED-80DA-6BB88D45CA1D}">
      <dgm:prSet custT="1"/>
      <dgm:spPr/>
      <dgm:t>
        <a:bodyPr/>
        <a:lstStyle/>
        <a:p>
          <a:pPr rtl="0"/>
          <a:r>
            <a:rPr kumimoji="1" lang="ja-JP" altLang="en-US" sz="4000" dirty="0" smtClean="0"/>
            <a:t>対策・</a:t>
          </a:r>
          <a:endParaRPr kumimoji="1" lang="en-US" altLang="ja-JP" sz="4000" dirty="0" smtClean="0"/>
        </a:p>
        <a:p>
          <a:pPr rtl="0"/>
          <a:r>
            <a:rPr kumimoji="1" lang="ja-JP" altLang="en-US" sz="4000" dirty="0" smtClean="0"/>
            <a:t>予防法</a:t>
          </a:r>
          <a:endParaRPr kumimoji="1" lang="en-US" sz="4000" dirty="0"/>
        </a:p>
      </dgm:t>
    </dgm:pt>
    <dgm:pt modelId="{1F27C7D1-0939-4AD8-BCF5-586A50D23403}" type="parTrans" cxnId="{820CFD70-3AC8-42E3-AB92-346ACC9DC222}">
      <dgm:prSet/>
      <dgm:spPr/>
      <dgm:t>
        <a:bodyPr/>
        <a:lstStyle/>
        <a:p>
          <a:endParaRPr kumimoji="1" lang="ja-JP" altLang="en-US"/>
        </a:p>
      </dgm:t>
    </dgm:pt>
    <dgm:pt modelId="{5B9AA00E-EC06-43B7-B36D-C8A19817467D}" type="sibTrans" cxnId="{820CFD70-3AC8-42E3-AB92-346ACC9DC222}">
      <dgm:prSet/>
      <dgm:spPr/>
      <dgm:t>
        <a:bodyPr/>
        <a:lstStyle/>
        <a:p>
          <a:endParaRPr kumimoji="1" lang="ja-JP" altLang="en-US"/>
        </a:p>
      </dgm:t>
    </dgm:pt>
    <dgm:pt modelId="{A590AF51-202E-446A-B652-F39713AB8076}">
      <dgm:prSet custT="1"/>
      <dgm:spPr/>
      <dgm:t>
        <a:bodyPr/>
        <a:lstStyle/>
        <a:p>
          <a:pPr rtl="0"/>
          <a:r>
            <a:rPr kumimoji="1" lang="ja-JP" altLang="en-US" sz="3600" dirty="0" smtClean="0"/>
            <a:t>提案</a:t>
          </a:r>
          <a:endParaRPr kumimoji="1" lang="en-US" sz="3600" dirty="0"/>
        </a:p>
      </dgm:t>
    </dgm:pt>
    <dgm:pt modelId="{527F7E1D-546B-4573-BE29-341C1022F277}" type="parTrans" cxnId="{6100DFA7-1A81-4D79-85E5-ABE4EB870362}">
      <dgm:prSet/>
      <dgm:spPr/>
      <dgm:t>
        <a:bodyPr/>
        <a:lstStyle/>
        <a:p>
          <a:endParaRPr kumimoji="1" lang="ja-JP" altLang="en-US"/>
        </a:p>
      </dgm:t>
    </dgm:pt>
    <dgm:pt modelId="{962657A6-B34F-480C-9E0E-C2B35D4C250C}" type="sibTrans" cxnId="{6100DFA7-1A81-4D79-85E5-ABE4EB870362}">
      <dgm:prSet/>
      <dgm:spPr/>
      <dgm:t>
        <a:bodyPr/>
        <a:lstStyle/>
        <a:p>
          <a:endParaRPr kumimoji="1" lang="ja-JP" altLang="en-US"/>
        </a:p>
      </dgm:t>
    </dgm:pt>
    <dgm:pt modelId="{C6D3888D-8EE5-4FA0-B47C-FE865CD1D8FD}">
      <dgm:prSet/>
      <dgm:spPr/>
      <dgm:t>
        <a:bodyPr/>
        <a:lstStyle/>
        <a:p>
          <a:pPr rtl="0"/>
          <a:r>
            <a:rPr kumimoji="1" lang="ja-JP" altLang="en-US" dirty="0" smtClean="0"/>
            <a:t>その他、</a:t>
          </a:r>
          <a:endParaRPr kumimoji="1" lang="en-US" altLang="ja-JP" dirty="0" smtClean="0"/>
        </a:p>
        <a:p>
          <a:pPr rtl="0"/>
          <a:r>
            <a:rPr kumimoji="1" lang="ja-JP" altLang="en-US" dirty="0" smtClean="0"/>
            <a:t>新事実</a:t>
          </a:r>
          <a:endParaRPr kumimoji="1" lang="en-US" dirty="0"/>
        </a:p>
      </dgm:t>
    </dgm:pt>
    <dgm:pt modelId="{4A5A8E4D-AAAB-4518-8BE7-8320990BBB2C}" type="parTrans" cxnId="{28852F27-21CF-4554-9A8C-E0FCEC2F2FF9}">
      <dgm:prSet/>
      <dgm:spPr/>
      <dgm:t>
        <a:bodyPr/>
        <a:lstStyle/>
        <a:p>
          <a:endParaRPr kumimoji="1" lang="ja-JP" altLang="en-US"/>
        </a:p>
      </dgm:t>
    </dgm:pt>
    <dgm:pt modelId="{A3E15349-DB95-4A8C-9722-D7ADDEAEFA9B}" type="sibTrans" cxnId="{28852F27-21CF-4554-9A8C-E0FCEC2F2FF9}">
      <dgm:prSet/>
      <dgm:spPr/>
      <dgm:t>
        <a:bodyPr/>
        <a:lstStyle/>
        <a:p>
          <a:endParaRPr kumimoji="1" lang="ja-JP" altLang="en-US"/>
        </a:p>
      </dgm:t>
    </dgm:pt>
    <dgm:pt modelId="{3B3614E0-E363-4C92-B47C-99447D80CE7B}" type="pres">
      <dgm:prSet presAssocID="{24F0FE84-B245-4C91-868E-DCCAD71325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B57587B-BABD-453D-AB3B-8FBAF3507764}" type="pres">
      <dgm:prSet presAssocID="{F3CA1AA3-C6A3-446E-91B8-B77870E7ED11}" presName="node" presStyleLbl="node1" presStyleIdx="0" presStyleCnt="5" custScaleX="142332" custScaleY="12185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74B16CE-3B4F-4499-A52C-621B28FF8B6D}" type="pres">
      <dgm:prSet presAssocID="{F3CA1AA3-C6A3-446E-91B8-B77870E7ED11}" presName="spNode" presStyleCnt="0"/>
      <dgm:spPr/>
    </dgm:pt>
    <dgm:pt modelId="{440583CA-BCEC-4183-9CD4-763217050FCC}" type="pres">
      <dgm:prSet presAssocID="{CBEB64A2-57C2-4B26-B641-A1A0707F60A9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8C1C9339-6ADE-4D74-ABE6-6C1FFAF18778}" type="pres">
      <dgm:prSet presAssocID="{7093F3E9-A77A-49C4-A9C5-488038224BCF}" presName="node" presStyleLbl="node1" presStyleIdx="1" presStyleCnt="5" custScaleX="113879" custScaleY="105181" custRadScaleRad="107885" custRadScaleInc="-634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7B890B6-3BBE-4E4A-A545-D12B98FFE04F}" type="pres">
      <dgm:prSet presAssocID="{7093F3E9-A77A-49C4-A9C5-488038224BCF}" presName="spNode" presStyleCnt="0"/>
      <dgm:spPr/>
    </dgm:pt>
    <dgm:pt modelId="{A6249A3A-6B42-4BF6-A883-5FFC290CD220}" type="pres">
      <dgm:prSet presAssocID="{AEFC363B-8CC8-421C-80B5-E1F18C4321DA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DE45DAD0-256A-4736-BAD4-4BD58A6EE968}" type="pres">
      <dgm:prSet presAssocID="{1A49C38E-AD81-45ED-80DA-6BB88D45CA1D}" presName="node" presStyleLbl="node1" presStyleIdx="2" presStyleCnt="5" custScaleX="142141" custScaleY="139825" custRadScaleRad="109192" custRadScaleInc="-706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02EEC9-0812-417F-81F7-342BD5D9D8D2}" type="pres">
      <dgm:prSet presAssocID="{1A49C38E-AD81-45ED-80DA-6BB88D45CA1D}" presName="spNode" presStyleCnt="0"/>
      <dgm:spPr/>
    </dgm:pt>
    <dgm:pt modelId="{B7DC55EB-7119-4E61-8A19-CF77D06C77E3}" type="pres">
      <dgm:prSet presAssocID="{5B9AA00E-EC06-43B7-B36D-C8A19817467D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74DC714D-1745-46C3-A5E1-D1B4CA739A97}" type="pres">
      <dgm:prSet presAssocID="{A590AF51-202E-446A-B652-F39713AB8076}" presName="node" presStyleLbl="node1" presStyleIdx="3" presStyleCnt="5" custScaleX="134507" custScaleY="134495" custRadScaleRad="107459" custRadScaleInc="791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AB5D40-31BD-4613-9D4F-84B278C87A42}" type="pres">
      <dgm:prSet presAssocID="{A590AF51-202E-446A-B652-F39713AB8076}" presName="spNode" presStyleCnt="0"/>
      <dgm:spPr/>
    </dgm:pt>
    <dgm:pt modelId="{2316C00D-1EB5-4AA7-9295-9D753C898499}" type="pres">
      <dgm:prSet presAssocID="{962657A6-B34F-480C-9E0E-C2B35D4C250C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A0971778-8A0F-480D-B5B7-6A41A21EB137}" type="pres">
      <dgm:prSet presAssocID="{C6D3888D-8EE5-4FA0-B47C-FE865CD1D8FD}" presName="node" presStyleLbl="node1" presStyleIdx="4" presStyleCnt="5" custScaleX="143336" custScaleY="125774" custRadScaleRad="121325" custRadScaleInc="-194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81EBC2-FBD5-4A0D-A540-66F4377D6E13}" type="pres">
      <dgm:prSet presAssocID="{C6D3888D-8EE5-4FA0-B47C-FE865CD1D8FD}" presName="spNode" presStyleCnt="0"/>
      <dgm:spPr/>
    </dgm:pt>
    <dgm:pt modelId="{7E0E9FD0-4C22-484C-9C2A-6524435317AF}" type="pres">
      <dgm:prSet presAssocID="{A3E15349-DB95-4A8C-9722-D7ADDEAEFA9B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A1542858-C019-4F34-A037-377E99DBC302}" type="presOf" srcId="{24F0FE84-B245-4C91-868E-DCCAD7132583}" destId="{3B3614E0-E363-4C92-B47C-99447D80CE7B}" srcOrd="0" destOrd="0" presId="urn:microsoft.com/office/officeart/2005/8/layout/cycle6"/>
    <dgm:cxn modelId="{87F6F2C8-91C8-472F-892E-84D148774A1B}" type="presOf" srcId="{A3E15349-DB95-4A8C-9722-D7ADDEAEFA9B}" destId="{7E0E9FD0-4C22-484C-9C2A-6524435317AF}" srcOrd="0" destOrd="0" presId="urn:microsoft.com/office/officeart/2005/8/layout/cycle6"/>
    <dgm:cxn modelId="{3BE65447-0CC5-474F-9160-E0F72EE3A87C}" type="presOf" srcId="{1A49C38E-AD81-45ED-80DA-6BB88D45CA1D}" destId="{DE45DAD0-256A-4736-BAD4-4BD58A6EE968}" srcOrd="0" destOrd="0" presId="urn:microsoft.com/office/officeart/2005/8/layout/cycle6"/>
    <dgm:cxn modelId="{A06987C2-6C8B-43C3-95C4-7B7D87623967}" type="presOf" srcId="{7093F3E9-A77A-49C4-A9C5-488038224BCF}" destId="{8C1C9339-6ADE-4D74-ABE6-6C1FFAF18778}" srcOrd="0" destOrd="0" presId="urn:microsoft.com/office/officeart/2005/8/layout/cycle6"/>
    <dgm:cxn modelId="{FE51B3B9-6039-4CB9-A797-27307DD186C2}" srcId="{24F0FE84-B245-4C91-868E-DCCAD7132583}" destId="{F3CA1AA3-C6A3-446E-91B8-B77870E7ED11}" srcOrd="0" destOrd="0" parTransId="{16844926-B10D-4F95-9374-F7E965192954}" sibTransId="{CBEB64A2-57C2-4B26-B641-A1A0707F60A9}"/>
    <dgm:cxn modelId="{FFF4FFD4-C3BE-4F26-BE9F-0459D62194AD}" type="presOf" srcId="{AEFC363B-8CC8-421C-80B5-E1F18C4321DA}" destId="{A6249A3A-6B42-4BF6-A883-5FFC290CD220}" srcOrd="0" destOrd="0" presId="urn:microsoft.com/office/officeart/2005/8/layout/cycle6"/>
    <dgm:cxn modelId="{9D0C143B-ECAA-484C-BA16-9FACC36199A5}" type="presOf" srcId="{CBEB64A2-57C2-4B26-B641-A1A0707F60A9}" destId="{440583CA-BCEC-4183-9CD4-763217050FCC}" srcOrd="0" destOrd="0" presId="urn:microsoft.com/office/officeart/2005/8/layout/cycle6"/>
    <dgm:cxn modelId="{1CA543BB-C1BB-4118-96D3-610CA2ACFC36}" type="presOf" srcId="{C6D3888D-8EE5-4FA0-B47C-FE865CD1D8FD}" destId="{A0971778-8A0F-480D-B5B7-6A41A21EB137}" srcOrd="0" destOrd="0" presId="urn:microsoft.com/office/officeart/2005/8/layout/cycle6"/>
    <dgm:cxn modelId="{6100DFA7-1A81-4D79-85E5-ABE4EB870362}" srcId="{24F0FE84-B245-4C91-868E-DCCAD7132583}" destId="{A590AF51-202E-446A-B652-F39713AB8076}" srcOrd="3" destOrd="0" parTransId="{527F7E1D-546B-4573-BE29-341C1022F277}" sibTransId="{962657A6-B34F-480C-9E0E-C2B35D4C250C}"/>
    <dgm:cxn modelId="{0A84209B-3E50-4024-AB52-360B300796C8}" type="presOf" srcId="{962657A6-B34F-480C-9E0E-C2B35D4C250C}" destId="{2316C00D-1EB5-4AA7-9295-9D753C898499}" srcOrd="0" destOrd="0" presId="urn:microsoft.com/office/officeart/2005/8/layout/cycle6"/>
    <dgm:cxn modelId="{ECE8DE5E-984D-4D1F-8376-037EDEC3D7F3}" type="presOf" srcId="{5B9AA00E-EC06-43B7-B36D-C8A19817467D}" destId="{B7DC55EB-7119-4E61-8A19-CF77D06C77E3}" srcOrd="0" destOrd="0" presId="urn:microsoft.com/office/officeart/2005/8/layout/cycle6"/>
    <dgm:cxn modelId="{9D4721C9-84C1-4777-8C8F-85C16E373750}" type="presOf" srcId="{A590AF51-202E-446A-B652-F39713AB8076}" destId="{74DC714D-1745-46C3-A5E1-D1B4CA739A97}" srcOrd="0" destOrd="0" presId="urn:microsoft.com/office/officeart/2005/8/layout/cycle6"/>
    <dgm:cxn modelId="{B1FCC509-92A9-46DD-9574-3C687510733D}" type="presOf" srcId="{F3CA1AA3-C6A3-446E-91B8-B77870E7ED11}" destId="{DB57587B-BABD-453D-AB3B-8FBAF3507764}" srcOrd="0" destOrd="0" presId="urn:microsoft.com/office/officeart/2005/8/layout/cycle6"/>
    <dgm:cxn modelId="{28852F27-21CF-4554-9A8C-E0FCEC2F2FF9}" srcId="{24F0FE84-B245-4C91-868E-DCCAD7132583}" destId="{C6D3888D-8EE5-4FA0-B47C-FE865CD1D8FD}" srcOrd="4" destOrd="0" parTransId="{4A5A8E4D-AAAB-4518-8BE7-8320990BBB2C}" sibTransId="{A3E15349-DB95-4A8C-9722-D7ADDEAEFA9B}"/>
    <dgm:cxn modelId="{820CFD70-3AC8-42E3-AB92-346ACC9DC222}" srcId="{24F0FE84-B245-4C91-868E-DCCAD7132583}" destId="{1A49C38E-AD81-45ED-80DA-6BB88D45CA1D}" srcOrd="2" destOrd="0" parTransId="{1F27C7D1-0939-4AD8-BCF5-586A50D23403}" sibTransId="{5B9AA00E-EC06-43B7-B36D-C8A19817467D}"/>
    <dgm:cxn modelId="{6A76C6FA-CF42-4A65-942E-9EB6BDF9DFA1}" srcId="{24F0FE84-B245-4C91-868E-DCCAD7132583}" destId="{7093F3E9-A77A-49C4-A9C5-488038224BCF}" srcOrd="1" destOrd="0" parTransId="{30F4F888-547A-4B5C-940B-5BC46E91297C}" sibTransId="{AEFC363B-8CC8-421C-80B5-E1F18C4321DA}"/>
    <dgm:cxn modelId="{A813EF08-19B3-43CF-861C-5FBE7D3149CD}" type="presParOf" srcId="{3B3614E0-E363-4C92-B47C-99447D80CE7B}" destId="{DB57587B-BABD-453D-AB3B-8FBAF3507764}" srcOrd="0" destOrd="0" presId="urn:microsoft.com/office/officeart/2005/8/layout/cycle6"/>
    <dgm:cxn modelId="{1AADE706-A132-41B9-94D6-9AA785694FF1}" type="presParOf" srcId="{3B3614E0-E363-4C92-B47C-99447D80CE7B}" destId="{574B16CE-3B4F-4499-A52C-621B28FF8B6D}" srcOrd="1" destOrd="0" presId="urn:microsoft.com/office/officeart/2005/8/layout/cycle6"/>
    <dgm:cxn modelId="{96CC20DF-7236-47CD-8395-FEBB4B17108D}" type="presParOf" srcId="{3B3614E0-E363-4C92-B47C-99447D80CE7B}" destId="{440583CA-BCEC-4183-9CD4-763217050FCC}" srcOrd="2" destOrd="0" presId="urn:microsoft.com/office/officeart/2005/8/layout/cycle6"/>
    <dgm:cxn modelId="{61151ACA-6AC6-47B1-8811-8917D9B0F61A}" type="presParOf" srcId="{3B3614E0-E363-4C92-B47C-99447D80CE7B}" destId="{8C1C9339-6ADE-4D74-ABE6-6C1FFAF18778}" srcOrd="3" destOrd="0" presId="urn:microsoft.com/office/officeart/2005/8/layout/cycle6"/>
    <dgm:cxn modelId="{9109E739-8642-4EEE-83F2-8D3C51791885}" type="presParOf" srcId="{3B3614E0-E363-4C92-B47C-99447D80CE7B}" destId="{57B890B6-3BBE-4E4A-A545-D12B98FFE04F}" srcOrd="4" destOrd="0" presId="urn:microsoft.com/office/officeart/2005/8/layout/cycle6"/>
    <dgm:cxn modelId="{40B26B2E-1773-49C4-9658-0DA78271AF3E}" type="presParOf" srcId="{3B3614E0-E363-4C92-B47C-99447D80CE7B}" destId="{A6249A3A-6B42-4BF6-A883-5FFC290CD220}" srcOrd="5" destOrd="0" presId="urn:microsoft.com/office/officeart/2005/8/layout/cycle6"/>
    <dgm:cxn modelId="{96C8DE49-4727-408C-A3BC-7C3DE471B686}" type="presParOf" srcId="{3B3614E0-E363-4C92-B47C-99447D80CE7B}" destId="{DE45DAD0-256A-4736-BAD4-4BD58A6EE968}" srcOrd="6" destOrd="0" presId="urn:microsoft.com/office/officeart/2005/8/layout/cycle6"/>
    <dgm:cxn modelId="{5C49F6F7-1E25-41F0-AD0A-01D482AC0C4B}" type="presParOf" srcId="{3B3614E0-E363-4C92-B47C-99447D80CE7B}" destId="{0702EEC9-0812-417F-81F7-342BD5D9D8D2}" srcOrd="7" destOrd="0" presId="urn:microsoft.com/office/officeart/2005/8/layout/cycle6"/>
    <dgm:cxn modelId="{2EBC27E0-1C2D-4701-818F-4B677623073F}" type="presParOf" srcId="{3B3614E0-E363-4C92-B47C-99447D80CE7B}" destId="{B7DC55EB-7119-4E61-8A19-CF77D06C77E3}" srcOrd="8" destOrd="0" presId="urn:microsoft.com/office/officeart/2005/8/layout/cycle6"/>
    <dgm:cxn modelId="{BC7FAE29-ABC1-4599-B1AA-9B8F8227FAA2}" type="presParOf" srcId="{3B3614E0-E363-4C92-B47C-99447D80CE7B}" destId="{74DC714D-1745-46C3-A5E1-D1B4CA739A97}" srcOrd="9" destOrd="0" presId="urn:microsoft.com/office/officeart/2005/8/layout/cycle6"/>
    <dgm:cxn modelId="{70C0BBB9-4890-4B14-A619-DFFC9F3DF37F}" type="presParOf" srcId="{3B3614E0-E363-4C92-B47C-99447D80CE7B}" destId="{8CAB5D40-31BD-4613-9D4F-84B278C87A42}" srcOrd="10" destOrd="0" presId="urn:microsoft.com/office/officeart/2005/8/layout/cycle6"/>
    <dgm:cxn modelId="{55D235E9-280D-46A5-AEB2-0D7EAB8CDFFD}" type="presParOf" srcId="{3B3614E0-E363-4C92-B47C-99447D80CE7B}" destId="{2316C00D-1EB5-4AA7-9295-9D753C898499}" srcOrd="11" destOrd="0" presId="urn:microsoft.com/office/officeart/2005/8/layout/cycle6"/>
    <dgm:cxn modelId="{FD7406EC-35A8-4CA8-8B68-4D42D95A7994}" type="presParOf" srcId="{3B3614E0-E363-4C92-B47C-99447D80CE7B}" destId="{A0971778-8A0F-480D-B5B7-6A41A21EB137}" srcOrd="12" destOrd="0" presId="urn:microsoft.com/office/officeart/2005/8/layout/cycle6"/>
    <dgm:cxn modelId="{55409E4B-264A-4585-A791-E6D0EBBEB4EF}" type="presParOf" srcId="{3B3614E0-E363-4C92-B47C-99447D80CE7B}" destId="{0381EBC2-FBD5-4A0D-A540-66F4377D6E13}" srcOrd="13" destOrd="0" presId="urn:microsoft.com/office/officeart/2005/8/layout/cycle6"/>
    <dgm:cxn modelId="{86643C58-5DB0-4A3A-B9FE-69B9FE8B31C9}" type="presParOf" srcId="{3B3614E0-E363-4C92-B47C-99447D80CE7B}" destId="{7E0E9FD0-4C22-484C-9C2A-6524435317A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60E64-7698-4DE3-802B-AB288AFFAEB7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84E520DD-9795-44C0-8334-9CA9785806C8}">
      <dgm:prSet/>
      <dgm:spPr/>
      <dgm:t>
        <a:bodyPr/>
        <a:lstStyle/>
        <a:p>
          <a:pPr rtl="0"/>
          <a:r>
            <a:rPr kumimoji="1" lang="ja-JP" dirty="0" smtClean="0"/>
            <a:t>なぜプレゼンテーション？</a:t>
          </a:r>
          <a:endParaRPr kumimoji="1" lang="ja-JP" dirty="0"/>
        </a:p>
      </dgm:t>
    </dgm:pt>
    <dgm:pt modelId="{653079E0-3F3F-43B9-B85A-7C9670D4EDD8}" type="parTrans" cxnId="{D5C17A86-75E1-4DA2-8983-80F0CDD3DE31}">
      <dgm:prSet/>
      <dgm:spPr/>
      <dgm:t>
        <a:bodyPr/>
        <a:lstStyle/>
        <a:p>
          <a:endParaRPr kumimoji="1" lang="ja-JP" altLang="en-US"/>
        </a:p>
      </dgm:t>
    </dgm:pt>
    <dgm:pt modelId="{6722AB79-5291-400B-B81F-25125648EA13}" type="sibTrans" cxnId="{D5C17A86-75E1-4DA2-8983-80F0CDD3DE31}">
      <dgm:prSet/>
      <dgm:spPr/>
      <dgm:t>
        <a:bodyPr/>
        <a:lstStyle/>
        <a:p>
          <a:endParaRPr kumimoji="1" lang="ja-JP" altLang="en-US"/>
        </a:p>
      </dgm:t>
    </dgm:pt>
    <dgm:pt modelId="{B9B4F617-9EA0-4ED1-82B8-C985EB49AAAC}" type="pres">
      <dgm:prSet presAssocID="{DEC60E64-7698-4DE3-802B-AB288AFFAE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09F9E6B-06AB-42EB-AEE0-47B2036391BB}" type="pres">
      <dgm:prSet presAssocID="{84E520DD-9795-44C0-8334-9CA9785806C8}" presName="parentText" presStyleLbl="node1" presStyleIdx="0" presStyleCnt="1" custAng="10800000" custFlipVert="1" custScaleY="33941" custLinFactNeighborY="-1775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73A4B49-F27F-42AF-A199-9E3ADD2E98C1}" type="presOf" srcId="{84E520DD-9795-44C0-8334-9CA9785806C8}" destId="{B09F9E6B-06AB-42EB-AEE0-47B2036391BB}" srcOrd="0" destOrd="0" presId="urn:microsoft.com/office/officeart/2005/8/layout/vList2"/>
    <dgm:cxn modelId="{D5C17A86-75E1-4DA2-8983-80F0CDD3DE31}" srcId="{DEC60E64-7698-4DE3-802B-AB288AFFAEB7}" destId="{84E520DD-9795-44C0-8334-9CA9785806C8}" srcOrd="0" destOrd="0" parTransId="{653079E0-3F3F-43B9-B85A-7C9670D4EDD8}" sibTransId="{6722AB79-5291-400B-B81F-25125648EA13}"/>
    <dgm:cxn modelId="{0A045DB5-28F5-4AD7-A94C-A81D896CDECC}" type="presOf" srcId="{DEC60E64-7698-4DE3-802B-AB288AFFAEB7}" destId="{B9B4F617-9EA0-4ED1-82B8-C985EB49AAAC}" srcOrd="0" destOrd="0" presId="urn:microsoft.com/office/officeart/2005/8/layout/vList2"/>
    <dgm:cxn modelId="{572B1246-9B99-4B6B-ADFA-B6D4BCDCFA24}" type="presParOf" srcId="{B9B4F617-9EA0-4ED1-82B8-C985EB49AAAC}" destId="{B09F9E6B-06AB-42EB-AEE0-47B2036391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1EDEE-847F-4EEF-9AC4-CD73D3837320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882D084E-0CF3-49F1-9B74-47DF2A555A62}">
      <dgm:prSet/>
      <dgm:spPr/>
      <dgm:t>
        <a:bodyPr/>
        <a:lstStyle/>
        <a:p>
          <a:pPr rtl="0"/>
          <a:r>
            <a:rPr kumimoji="1" lang="ja-JP" dirty="0" smtClean="0"/>
            <a:t>なぜプレゼンテーション？</a:t>
          </a:r>
          <a:endParaRPr kumimoji="1" lang="ja-JP" dirty="0"/>
        </a:p>
      </dgm:t>
    </dgm:pt>
    <dgm:pt modelId="{CBE505E5-A266-4AC4-8D5C-E85488A62BED}" type="parTrans" cxnId="{4102C561-22B4-4DB8-B364-F6E63DD207C0}">
      <dgm:prSet/>
      <dgm:spPr/>
      <dgm:t>
        <a:bodyPr/>
        <a:lstStyle/>
        <a:p>
          <a:endParaRPr kumimoji="1" lang="ja-JP" altLang="en-US"/>
        </a:p>
      </dgm:t>
    </dgm:pt>
    <dgm:pt modelId="{3E99F819-93F0-4438-9745-FFFF084C6038}" type="sibTrans" cxnId="{4102C561-22B4-4DB8-B364-F6E63DD207C0}">
      <dgm:prSet/>
      <dgm:spPr/>
      <dgm:t>
        <a:bodyPr/>
        <a:lstStyle/>
        <a:p>
          <a:endParaRPr kumimoji="1" lang="ja-JP" altLang="en-US"/>
        </a:p>
      </dgm:t>
    </dgm:pt>
    <dgm:pt modelId="{B5CF0AB6-5A40-4A3C-BEC9-5E6E5E532614}">
      <dgm:prSet/>
      <dgm:spPr/>
      <dgm:t>
        <a:bodyPr/>
        <a:lstStyle/>
        <a:p>
          <a:pPr rtl="0"/>
          <a:r>
            <a:rPr kumimoji="1" lang="ja-JP" altLang="en-US" dirty="0" smtClean="0"/>
            <a:t>効果的に相手に伝わるような方法を学ぶ</a:t>
          </a:r>
          <a:endParaRPr kumimoji="1" lang="ja-JP" dirty="0"/>
        </a:p>
      </dgm:t>
    </dgm:pt>
    <dgm:pt modelId="{43E903E5-A3D4-4C45-8840-91D018DCEA25}" type="parTrans" cxnId="{3B07CA1D-7BE4-4C87-BDF2-95E0B4D463AF}">
      <dgm:prSet/>
      <dgm:spPr/>
      <dgm:t>
        <a:bodyPr/>
        <a:lstStyle/>
        <a:p>
          <a:endParaRPr kumimoji="1" lang="ja-JP" altLang="en-US"/>
        </a:p>
      </dgm:t>
    </dgm:pt>
    <dgm:pt modelId="{54F4C9BE-1B9B-4E16-AC10-4E831DDD9967}" type="sibTrans" cxnId="{3B07CA1D-7BE4-4C87-BDF2-95E0B4D463AF}">
      <dgm:prSet/>
      <dgm:spPr/>
      <dgm:t>
        <a:bodyPr/>
        <a:lstStyle/>
        <a:p>
          <a:endParaRPr kumimoji="1" lang="ja-JP" altLang="en-US"/>
        </a:p>
      </dgm:t>
    </dgm:pt>
    <dgm:pt modelId="{C37736EB-421C-4528-B36C-A2982F8E968A}" type="pres">
      <dgm:prSet presAssocID="{63D1EDEE-847F-4EEF-9AC4-CD73D38373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F712879-5FB7-43DB-8F41-30A0516935B1}" type="pres">
      <dgm:prSet presAssocID="{882D084E-0CF3-49F1-9B74-47DF2A555A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DEBED8-E2C9-4D2C-8BDC-7A26D904ACD7}" type="pres">
      <dgm:prSet presAssocID="{3E99F819-93F0-4438-9745-FFFF084C6038}" presName="spacer" presStyleCnt="0"/>
      <dgm:spPr/>
    </dgm:pt>
    <dgm:pt modelId="{574068D0-C678-446F-8AEA-80DF411E23EC}" type="pres">
      <dgm:prSet presAssocID="{B5CF0AB6-5A40-4A3C-BEC9-5E6E5E5326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B07CA1D-7BE4-4C87-BDF2-95E0B4D463AF}" srcId="{63D1EDEE-847F-4EEF-9AC4-CD73D3837320}" destId="{B5CF0AB6-5A40-4A3C-BEC9-5E6E5E532614}" srcOrd="1" destOrd="0" parTransId="{43E903E5-A3D4-4C45-8840-91D018DCEA25}" sibTransId="{54F4C9BE-1B9B-4E16-AC10-4E831DDD9967}"/>
    <dgm:cxn modelId="{4102C561-22B4-4DB8-B364-F6E63DD207C0}" srcId="{63D1EDEE-847F-4EEF-9AC4-CD73D3837320}" destId="{882D084E-0CF3-49F1-9B74-47DF2A555A62}" srcOrd="0" destOrd="0" parTransId="{CBE505E5-A266-4AC4-8D5C-E85488A62BED}" sibTransId="{3E99F819-93F0-4438-9745-FFFF084C6038}"/>
    <dgm:cxn modelId="{EC8C4850-944D-46A8-B228-4FE663D143DE}" type="presOf" srcId="{B5CF0AB6-5A40-4A3C-BEC9-5E6E5E532614}" destId="{574068D0-C678-446F-8AEA-80DF411E23EC}" srcOrd="0" destOrd="0" presId="urn:microsoft.com/office/officeart/2005/8/layout/vList2"/>
    <dgm:cxn modelId="{763AA463-A168-4B7A-AE29-465402129CA0}" type="presOf" srcId="{63D1EDEE-847F-4EEF-9AC4-CD73D3837320}" destId="{C37736EB-421C-4528-B36C-A2982F8E968A}" srcOrd="0" destOrd="0" presId="urn:microsoft.com/office/officeart/2005/8/layout/vList2"/>
    <dgm:cxn modelId="{7AD4CCFC-1F13-4E40-9527-CB2F08B8BE45}" type="presOf" srcId="{882D084E-0CF3-49F1-9B74-47DF2A555A62}" destId="{7F712879-5FB7-43DB-8F41-30A0516935B1}" srcOrd="0" destOrd="0" presId="urn:microsoft.com/office/officeart/2005/8/layout/vList2"/>
    <dgm:cxn modelId="{F995E17E-5BF3-4717-8076-8385182A6456}" type="presParOf" srcId="{C37736EB-421C-4528-B36C-A2982F8E968A}" destId="{7F712879-5FB7-43DB-8F41-30A0516935B1}" srcOrd="0" destOrd="0" presId="urn:microsoft.com/office/officeart/2005/8/layout/vList2"/>
    <dgm:cxn modelId="{CC6E8357-DD66-4596-BFC7-B9CFC7C3E37F}" type="presParOf" srcId="{C37736EB-421C-4528-B36C-A2982F8E968A}" destId="{4DDEBED8-E2C9-4D2C-8BDC-7A26D904ACD7}" srcOrd="1" destOrd="0" presId="urn:microsoft.com/office/officeart/2005/8/layout/vList2"/>
    <dgm:cxn modelId="{5078DA6C-7D0D-4125-AC0E-5B3A46013671}" type="presParOf" srcId="{C37736EB-421C-4528-B36C-A2982F8E968A}" destId="{574068D0-C678-446F-8AEA-80DF411E23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7076B-C7A9-43A8-86E0-2D4F6294556A}" type="doc">
      <dgm:prSet loTypeId="urn:microsoft.com/office/officeart/2005/8/layout/venn1" loCatId="relationship" qsTypeId="urn:microsoft.com/office/officeart/2005/8/quickstyle/3d2" qsCatId="3D" csTypeId="urn:microsoft.com/office/officeart/2005/8/colors/colorful4" csCatId="colorful" phldr="1"/>
      <dgm:spPr/>
    </dgm:pt>
    <dgm:pt modelId="{B963932E-0510-4D79-B899-E4E970F7D9C2}">
      <dgm:prSet phldrT="[テキスト]"/>
      <dgm:spPr/>
      <dgm:t>
        <a:bodyPr/>
        <a:lstStyle/>
        <a:p>
          <a:r>
            <a:rPr kumimoji="1" lang="ja-JP" altLang="en-US" dirty="0" smtClean="0"/>
            <a:t>話す・聞く力</a:t>
          </a:r>
          <a:endParaRPr kumimoji="1" lang="ja-JP" altLang="en-US" dirty="0"/>
        </a:p>
      </dgm:t>
    </dgm:pt>
    <dgm:pt modelId="{B6A2DBF4-C07E-47B8-89E9-975B7B6A8664}" type="parTrans" cxnId="{ABE97D4C-C8B9-4E49-A226-A8EBC56AB07E}">
      <dgm:prSet/>
      <dgm:spPr/>
      <dgm:t>
        <a:bodyPr/>
        <a:lstStyle/>
        <a:p>
          <a:endParaRPr kumimoji="1" lang="ja-JP" altLang="en-US"/>
        </a:p>
      </dgm:t>
    </dgm:pt>
    <dgm:pt modelId="{D0165ADB-8AA8-43FA-A28A-A6A9DBABC8D5}" type="sibTrans" cxnId="{ABE97D4C-C8B9-4E49-A226-A8EBC56AB07E}">
      <dgm:prSet/>
      <dgm:spPr/>
      <dgm:t>
        <a:bodyPr/>
        <a:lstStyle/>
        <a:p>
          <a:endParaRPr kumimoji="1" lang="ja-JP" altLang="en-US"/>
        </a:p>
      </dgm:t>
    </dgm:pt>
    <dgm:pt modelId="{F1F284DE-BD05-4287-90EE-BF56A23B31E2}">
      <dgm:prSet phldrT="[テキスト]"/>
      <dgm:spPr/>
      <dgm:t>
        <a:bodyPr/>
        <a:lstStyle/>
        <a:p>
          <a:r>
            <a:rPr kumimoji="1" lang="ja-JP" altLang="en-US" dirty="0" smtClean="0"/>
            <a:t>考える力</a:t>
          </a:r>
          <a:endParaRPr kumimoji="1" lang="ja-JP" altLang="en-US" dirty="0"/>
        </a:p>
      </dgm:t>
    </dgm:pt>
    <dgm:pt modelId="{FBBB200B-8FDB-41E1-8858-A0AF09B07468}" type="parTrans" cxnId="{10BC726C-DA66-442E-B31C-6D3E4293A1F2}">
      <dgm:prSet/>
      <dgm:spPr/>
      <dgm:t>
        <a:bodyPr/>
        <a:lstStyle/>
        <a:p>
          <a:endParaRPr kumimoji="1" lang="ja-JP" altLang="en-US"/>
        </a:p>
      </dgm:t>
    </dgm:pt>
    <dgm:pt modelId="{29DADB9F-49B5-4D54-957E-0D2B2FA9B12C}" type="sibTrans" cxnId="{10BC726C-DA66-442E-B31C-6D3E4293A1F2}">
      <dgm:prSet/>
      <dgm:spPr/>
      <dgm:t>
        <a:bodyPr/>
        <a:lstStyle/>
        <a:p>
          <a:endParaRPr kumimoji="1" lang="ja-JP" altLang="en-US"/>
        </a:p>
      </dgm:t>
    </dgm:pt>
    <dgm:pt modelId="{FAB21224-4100-40EC-9209-B2F42B7345D5}">
      <dgm:prSet phldrT="[テキスト]"/>
      <dgm:spPr/>
      <dgm:t>
        <a:bodyPr/>
        <a:lstStyle/>
        <a:p>
          <a:r>
            <a:rPr kumimoji="1" lang="ja-JP" altLang="en-US" dirty="0" smtClean="0"/>
            <a:t>判断する力</a:t>
          </a:r>
          <a:endParaRPr kumimoji="1" lang="ja-JP" altLang="en-US" dirty="0"/>
        </a:p>
      </dgm:t>
    </dgm:pt>
    <dgm:pt modelId="{748EB846-0A02-4803-906C-3DECCD743D63}" type="parTrans" cxnId="{989C2B9D-0D2C-4B96-BE1E-8DCFB7EF1CEF}">
      <dgm:prSet/>
      <dgm:spPr/>
      <dgm:t>
        <a:bodyPr/>
        <a:lstStyle/>
        <a:p>
          <a:endParaRPr kumimoji="1" lang="ja-JP" altLang="en-US"/>
        </a:p>
      </dgm:t>
    </dgm:pt>
    <dgm:pt modelId="{D88C3B5E-E9AC-4C47-8B12-8F706740DF96}" type="sibTrans" cxnId="{989C2B9D-0D2C-4B96-BE1E-8DCFB7EF1CEF}">
      <dgm:prSet/>
      <dgm:spPr/>
      <dgm:t>
        <a:bodyPr/>
        <a:lstStyle/>
        <a:p>
          <a:endParaRPr kumimoji="1" lang="ja-JP" altLang="en-US"/>
        </a:p>
      </dgm:t>
    </dgm:pt>
    <dgm:pt modelId="{064538CB-A0C1-4F6B-82D5-3DDF9E9C95B7}" type="pres">
      <dgm:prSet presAssocID="{C597076B-C7A9-43A8-86E0-2D4F6294556A}" presName="compositeShape" presStyleCnt="0">
        <dgm:presLayoutVars>
          <dgm:chMax val="7"/>
          <dgm:dir/>
          <dgm:resizeHandles val="exact"/>
        </dgm:presLayoutVars>
      </dgm:prSet>
      <dgm:spPr/>
    </dgm:pt>
    <dgm:pt modelId="{AA0F771A-D29B-46B6-A224-F9AA70BBE9EF}" type="pres">
      <dgm:prSet presAssocID="{B963932E-0510-4D79-B899-E4E970F7D9C2}" presName="circ1" presStyleLbl="vennNode1" presStyleIdx="0" presStyleCnt="3" custScaleX="130107"/>
      <dgm:spPr/>
      <dgm:t>
        <a:bodyPr/>
        <a:lstStyle/>
        <a:p>
          <a:endParaRPr kumimoji="1" lang="ja-JP" altLang="en-US"/>
        </a:p>
      </dgm:t>
    </dgm:pt>
    <dgm:pt modelId="{4349DB7B-CF04-49DE-A77E-0106BB4DEDE4}" type="pres">
      <dgm:prSet presAssocID="{B963932E-0510-4D79-B899-E4E970F7D9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E4480C8-95D0-4C86-B20A-8CA8F08C4726}" type="pres">
      <dgm:prSet presAssocID="{F1F284DE-BD05-4287-90EE-BF56A23B31E2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3FEFE98A-D96E-4289-8312-7054BBD0BB59}" type="pres">
      <dgm:prSet presAssocID="{F1F284DE-BD05-4287-90EE-BF56A23B31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E09669A-3F4E-4F6F-A718-D36680D758B6}" type="pres">
      <dgm:prSet presAssocID="{FAB21224-4100-40EC-9209-B2F42B7345D5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4EFB6BBF-FDCB-4B41-B394-769DCCA936E2}" type="pres">
      <dgm:prSet presAssocID="{FAB21224-4100-40EC-9209-B2F42B7345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6303684-0404-4928-9E87-E0612419F8C0}" type="presOf" srcId="{F1F284DE-BD05-4287-90EE-BF56A23B31E2}" destId="{BE4480C8-95D0-4C86-B20A-8CA8F08C4726}" srcOrd="0" destOrd="0" presId="urn:microsoft.com/office/officeart/2005/8/layout/venn1"/>
    <dgm:cxn modelId="{10BC726C-DA66-442E-B31C-6D3E4293A1F2}" srcId="{C597076B-C7A9-43A8-86E0-2D4F6294556A}" destId="{F1F284DE-BD05-4287-90EE-BF56A23B31E2}" srcOrd="1" destOrd="0" parTransId="{FBBB200B-8FDB-41E1-8858-A0AF09B07468}" sibTransId="{29DADB9F-49B5-4D54-957E-0D2B2FA9B12C}"/>
    <dgm:cxn modelId="{EFABD3F2-F245-4CBA-8993-029B08E24486}" type="presOf" srcId="{B963932E-0510-4D79-B899-E4E970F7D9C2}" destId="{4349DB7B-CF04-49DE-A77E-0106BB4DEDE4}" srcOrd="1" destOrd="0" presId="urn:microsoft.com/office/officeart/2005/8/layout/venn1"/>
    <dgm:cxn modelId="{0B888B29-0BBC-4C5E-8838-ED20A7B65B27}" type="presOf" srcId="{FAB21224-4100-40EC-9209-B2F42B7345D5}" destId="{4EFB6BBF-FDCB-4B41-B394-769DCCA936E2}" srcOrd="1" destOrd="0" presId="urn:microsoft.com/office/officeart/2005/8/layout/venn1"/>
    <dgm:cxn modelId="{989C2B9D-0D2C-4B96-BE1E-8DCFB7EF1CEF}" srcId="{C597076B-C7A9-43A8-86E0-2D4F6294556A}" destId="{FAB21224-4100-40EC-9209-B2F42B7345D5}" srcOrd="2" destOrd="0" parTransId="{748EB846-0A02-4803-906C-3DECCD743D63}" sibTransId="{D88C3B5E-E9AC-4C47-8B12-8F706740DF96}"/>
    <dgm:cxn modelId="{9BF9D770-C9E9-464D-94ED-4BA6A08794E6}" type="presOf" srcId="{C597076B-C7A9-43A8-86E0-2D4F6294556A}" destId="{064538CB-A0C1-4F6B-82D5-3DDF9E9C95B7}" srcOrd="0" destOrd="0" presId="urn:microsoft.com/office/officeart/2005/8/layout/venn1"/>
    <dgm:cxn modelId="{DF95567E-B4DD-4109-B276-A823F7E99C5B}" type="presOf" srcId="{F1F284DE-BD05-4287-90EE-BF56A23B31E2}" destId="{3FEFE98A-D96E-4289-8312-7054BBD0BB59}" srcOrd="1" destOrd="0" presId="urn:microsoft.com/office/officeart/2005/8/layout/venn1"/>
    <dgm:cxn modelId="{3CD255CD-E12A-4DD2-B23B-05938AF7D2ED}" type="presOf" srcId="{B963932E-0510-4D79-B899-E4E970F7D9C2}" destId="{AA0F771A-D29B-46B6-A224-F9AA70BBE9EF}" srcOrd="0" destOrd="0" presId="urn:microsoft.com/office/officeart/2005/8/layout/venn1"/>
    <dgm:cxn modelId="{ABE97D4C-C8B9-4E49-A226-A8EBC56AB07E}" srcId="{C597076B-C7A9-43A8-86E0-2D4F6294556A}" destId="{B963932E-0510-4D79-B899-E4E970F7D9C2}" srcOrd="0" destOrd="0" parTransId="{B6A2DBF4-C07E-47B8-89E9-975B7B6A8664}" sibTransId="{D0165ADB-8AA8-43FA-A28A-A6A9DBABC8D5}"/>
    <dgm:cxn modelId="{5769DD2A-925D-41D0-BA93-4A08FA87FD57}" type="presOf" srcId="{FAB21224-4100-40EC-9209-B2F42B7345D5}" destId="{8E09669A-3F4E-4F6F-A718-D36680D758B6}" srcOrd="0" destOrd="0" presId="urn:microsoft.com/office/officeart/2005/8/layout/venn1"/>
    <dgm:cxn modelId="{5A648ABD-DCF6-4277-95C9-346760909D8C}" type="presParOf" srcId="{064538CB-A0C1-4F6B-82D5-3DDF9E9C95B7}" destId="{AA0F771A-D29B-46B6-A224-F9AA70BBE9EF}" srcOrd="0" destOrd="0" presId="urn:microsoft.com/office/officeart/2005/8/layout/venn1"/>
    <dgm:cxn modelId="{1470EC2F-5AE0-4237-80CC-1A1EF2CFB44A}" type="presParOf" srcId="{064538CB-A0C1-4F6B-82D5-3DDF9E9C95B7}" destId="{4349DB7B-CF04-49DE-A77E-0106BB4DEDE4}" srcOrd="1" destOrd="0" presId="urn:microsoft.com/office/officeart/2005/8/layout/venn1"/>
    <dgm:cxn modelId="{97DC31A1-17E3-4901-B7AF-B879FC5960BE}" type="presParOf" srcId="{064538CB-A0C1-4F6B-82D5-3DDF9E9C95B7}" destId="{BE4480C8-95D0-4C86-B20A-8CA8F08C4726}" srcOrd="2" destOrd="0" presId="urn:microsoft.com/office/officeart/2005/8/layout/venn1"/>
    <dgm:cxn modelId="{B258A216-80F4-46DE-8DD0-F9F33AB704B5}" type="presParOf" srcId="{064538CB-A0C1-4F6B-82D5-3DDF9E9C95B7}" destId="{3FEFE98A-D96E-4289-8312-7054BBD0BB59}" srcOrd="3" destOrd="0" presId="urn:microsoft.com/office/officeart/2005/8/layout/venn1"/>
    <dgm:cxn modelId="{1C96B65F-6624-4560-8BE5-B77DB2E650D7}" type="presParOf" srcId="{064538CB-A0C1-4F6B-82D5-3DDF9E9C95B7}" destId="{8E09669A-3F4E-4F6F-A718-D36680D758B6}" srcOrd="4" destOrd="0" presId="urn:microsoft.com/office/officeart/2005/8/layout/venn1"/>
    <dgm:cxn modelId="{133FCC27-6DE9-46C7-8948-115B7C1705B5}" type="presParOf" srcId="{064538CB-A0C1-4F6B-82D5-3DDF9E9C95B7}" destId="{4EFB6BBF-FDCB-4B41-B394-769DCCA936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1A51C1-80AE-4FF4-8998-89D7AE5FE9E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B722C50A-3BE8-4803-BA71-31C43C550BFD}">
      <dgm:prSet phldrT="[テキスト]"/>
      <dgm:spPr/>
      <dgm:t>
        <a:bodyPr/>
        <a:lstStyle/>
        <a:p>
          <a:r>
            <a:rPr kumimoji="1" lang="ja-JP" altLang="en-US" dirty="0" smtClean="0"/>
            <a:t>修学旅行体験発表</a:t>
          </a:r>
          <a:endParaRPr kumimoji="1" lang="ja-JP" altLang="en-US" dirty="0"/>
        </a:p>
      </dgm:t>
    </dgm:pt>
    <dgm:pt modelId="{5582D8E6-2DE8-41F3-BA4A-B675089B57DE}" type="parTrans" cxnId="{15DC98FE-7AD0-43F3-9E2D-13CC3692832B}">
      <dgm:prSet/>
      <dgm:spPr/>
      <dgm:t>
        <a:bodyPr/>
        <a:lstStyle/>
        <a:p>
          <a:endParaRPr kumimoji="1" lang="ja-JP" altLang="en-US"/>
        </a:p>
      </dgm:t>
    </dgm:pt>
    <dgm:pt modelId="{E71603AA-109C-4520-B335-412EB8B4D869}" type="sibTrans" cxnId="{15DC98FE-7AD0-43F3-9E2D-13CC3692832B}">
      <dgm:prSet/>
      <dgm:spPr/>
      <dgm:t>
        <a:bodyPr/>
        <a:lstStyle/>
        <a:p>
          <a:endParaRPr kumimoji="1" lang="ja-JP" altLang="en-US"/>
        </a:p>
      </dgm:t>
    </dgm:pt>
    <dgm:pt modelId="{EE132311-3419-471E-B643-AD0620E622A4}">
      <dgm:prSet phldrT="[テキスト]"/>
      <dgm:spPr/>
      <dgm:t>
        <a:bodyPr/>
        <a:lstStyle/>
        <a:p>
          <a:pPr algn="l"/>
          <a:r>
            <a:rPr kumimoji="1" lang="ja-JP" altLang="en-US" dirty="0" smtClean="0"/>
            <a:t>生徒会活動</a:t>
          </a:r>
          <a:endParaRPr kumimoji="1" lang="ja-JP" altLang="en-US" dirty="0"/>
        </a:p>
      </dgm:t>
    </dgm:pt>
    <dgm:pt modelId="{1BC763E3-B86A-486F-B87A-9C07D36BBAFA}" type="parTrans" cxnId="{8B11408C-4C8E-4279-B186-921B935A1034}">
      <dgm:prSet/>
      <dgm:spPr/>
      <dgm:t>
        <a:bodyPr/>
        <a:lstStyle/>
        <a:p>
          <a:endParaRPr kumimoji="1" lang="ja-JP" altLang="en-US"/>
        </a:p>
      </dgm:t>
    </dgm:pt>
    <dgm:pt modelId="{8DF5CC24-731C-4338-B026-F56B95630456}" type="sibTrans" cxnId="{8B11408C-4C8E-4279-B186-921B935A1034}">
      <dgm:prSet/>
      <dgm:spPr/>
      <dgm:t>
        <a:bodyPr/>
        <a:lstStyle/>
        <a:p>
          <a:endParaRPr kumimoji="1" lang="ja-JP" altLang="en-US"/>
        </a:p>
      </dgm:t>
    </dgm:pt>
    <dgm:pt modelId="{028EFF33-AD60-43FA-9002-EA38DCC52C41}">
      <dgm:prSet custT="1"/>
      <dgm:spPr/>
      <dgm:t>
        <a:bodyPr/>
        <a:lstStyle/>
        <a:p>
          <a:pPr algn="r"/>
          <a:r>
            <a:rPr kumimoji="1" lang="ja-JP" altLang="en-US" sz="2400" dirty="0" smtClean="0"/>
            <a:t>　入試・面接・職場</a:t>
          </a:r>
          <a:endParaRPr kumimoji="1" lang="ja-JP" altLang="en-US" sz="2400" dirty="0"/>
        </a:p>
      </dgm:t>
    </dgm:pt>
    <dgm:pt modelId="{13AC722C-031B-4621-A876-9974D9C26589}" type="parTrans" cxnId="{ADE69D97-C501-44B8-AF96-9CDD19DFA964}">
      <dgm:prSet/>
      <dgm:spPr/>
      <dgm:t>
        <a:bodyPr/>
        <a:lstStyle/>
        <a:p>
          <a:endParaRPr kumimoji="1" lang="ja-JP" altLang="en-US"/>
        </a:p>
      </dgm:t>
    </dgm:pt>
    <dgm:pt modelId="{3C2B3181-BD9B-4E82-A268-4B3E6773B43A}" type="sibTrans" cxnId="{ADE69D97-C501-44B8-AF96-9CDD19DFA964}">
      <dgm:prSet/>
      <dgm:spPr/>
      <dgm:t>
        <a:bodyPr/>
        <a:lstStyle/>
        <a:p>
          <a:endParaRPr kumimoji="1" lang="ja-JP" altLang="en-US"/>
        </a:p>
      </dgm:t>
    </dgm:pt>
    <dgm:pt modelId="{9BEEDFB1-C82D-43AA-90E7-2C93A7A66B94}" type="pres">
      <dgm:prSet presAssocID="{FB1A51C1-80AE-4FF4-8998-89D7AE5FE9E4}" presName="compositeShape" presStyleCnt="0">
        <dgm:presLayoutVars>
          <dgm:chMax val="7"/>
          <dgm:dir/>
          <dgm:resizeHandles val="exact"/>
        </dgm:presLayoutVars>
      </dgm:prSet>
      <dgm:spPr/>
    </dgm:pt>
    <dgm:pt modelId="{581105AA-0544-4E1B-935D-071925A13F9C}" type="pres">
      <dgm:prSet presAssocID="{B722C50A-3BE8-4803-BA71-31C43C550BFD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714E243E-2067-4141-826D-6869A3B5777C}" type="pres">
      <dgm:prSet presAssocID="{B722C50A-3BE8-4803-BA71-31C43C550B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D1F5086-3628-49E5-801A-0902E9A3B1DD}" type="pres">
      <dgm:prSet presAssocID="{EE132311-3419-471E-B643-AD0620E622A4}" presName="circ2" presStyleLbl="vennNode1" presStyleIdx="1" presStyleCnt="3" custLinFactNeighborX="-92670" custLinFactNeighborY="2527"/>
      <dgm:spPr/>
      <dgm:t>
        <a:bodyPr/>
        <a:lstStyle/>
        <a:p>
          <a:endParaRPr kumimoji="1" lang="ja-JP" altLang="en-US"/>
        </a:p>
      </dgm:t>
    </dgm:pt>
    <dgm:pt modelId="{916B18E5-48EA-4A76-8D6D-A37505746013}" type="pres">
      <dgm:prSet presAssocID="{EE132311-3419-471E-B643-AD0620E622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A5361C-7480-4184-954F-AD687F0ACF7B}" type="pres">
      <dgm:prSet presAssocID="{028EFF33-AD60-43FA-9002-EA38DCC52C41}" presName="circ3" presStyleLbl="vennNode1" presStyleIdx="2" presStyleCnt="3" custLinFactNeighborX="78188" custLinFactNeighborY="2527"/>
      <dgm:spPr/>
      <dgm:t>
        <a:bodyPr/>
        <a:lstStyle/>
        <a:p>
          <a:endParaRPr kumimoji="1" lang="ja-JP" altLang="en-US"/>
        </a:p>
      </dgm:t>
    </dgm:pt>
    <dgm:pt modelId="{055E61C4-4660-4174-B3F6-78EFE7D25BBC}" type="pres">
      <dgm:prSet presAssocID="{028EFF33-AD60-43FA-9002-EA38DCC52C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B11408C-4C8E-4279-B186-921B935A1034}" srcId="{FB1A51C1-80AE-4FF4-8998-89D7AE5FE9E4}" destId="{EE132311-3419-471E-B643-AD0620E622A4}" srcOrd="1" destOrd="0" parTransId="{1BC763E3-B86A-486F-B87A-9C07D36BBAFA}" sibTransId="{8DF5CC24-731C-4338-B026-F56B95630456}"/>
    <dgm:cxn modelId="{4BB432CD-032B-478B-B36C-FB3799F0CC8A}" type="presOf" srcId="{028EFF33-AD60-43FA-9002-EA38DCC52C41}" destId="{2FA5361C-7480-4184-954F-AD687F0ACF7B}" srcOrd="0" destOrd="0" presId="urn:microsoft.com/office/officeart/2005/8/layout/venn1"/>
    <dgm:cxn modelId="{B4DB9B9C-9C94-4305-A59E-41BCF8B69F78}" type="presOf" srcId="{EE132311-3419-471E-B643-AD0620E622A4}" destId="{DD1F5086-3628-49E5-801A-0902E9A3B1DD}" srcOrd="0" destOrd="0" presId="urn:microsoft.com/office/officeart/2005/8/layout/venn1"/>
    <dgm:cxn modelId="{15DC98FE-7AD0-43F3-9E2D-13CC3692832B}" srcId="{FB1A51C1-80AE-4FF4-8998-89D7AE5FE9E4}" destId="{B722C50A-3BE8-4803-BA71-31C43C550BFD}" srcOrd="0" destOrd="0" parTransId="{5582D8E6-2DE8-41F3-BA4A-B675089B57DE}" sibTransId="{E71603AA-109C-4520-B335-412EB8B4D869}"/>
    <dgm:cxn modelId="{73DF483D-8256-4015-AD7A-BB2CDAFCC5E0}" type="presOf" srcId="{028EFF33-AD60-43FA-9002-EA38DCC52C41}" destId="{055E61C4-4660-4174-B3F6-78EFE7D25BBC}" srcOrd="1" destOrd="0" presId="urn:microsoft.com/office/officeart/2005/8/layout/venn1"/>
    <dgm:cxn modelId="{ADE69D97-C501-44B8-AF96-9CDD19DFA964}" srcId="{FB1A51C1-80AE-4FF4-8998-89D7AE5FE9E4}" destId="{028EFF33-AD60-43FA-9002-EA38DCC52C41}" srcOrd="2" destOrd="0" parTransId="{13AC722C-031B-4621-A876-9974D9C26589}" sibTransId="{3C2B3181-BD9B-4E82-A268-4B3E6773B43A}"/>
    <dgm:cxn modelId="{19896F19-E265-4172-A834-9805ED2983B2}" type="presOf" srcId="{FB1A51C1-80AE-4FF4-8998-89D7AE5FE9E4}" destId="{9BEEDFB1-C82D-43AA-90E7-2C93A7A66B94}" srcOrd="0" destOrd="0" presId="urn:microsoft.com/office/officeart/2005/8/layout/venn1"/>
    <dgm:cxn modelId="{412CB121-7711-47FC-8A81-E09F88E09D5E}" type="presOf" srcId="{B722C50A-3BE8-4803-BA71-31C43C550BFD}" destId="{581105AA-0544-4E1B-935D-071925A13F9C}" srcOrd="0" destOrd="0" presId="urn:microsoft.com/office/officeart/2005/8/layout/venn1"/>
    <dgm:cxn modelId="{0D1615A9-13A5-405C-BC53-91FA706A7725}" type="presOf" srcId="{B722C50A-3BE8-4803-BA71-31C43C550BFD}" destId="{714E243E-2067-4141-826D-6869A3B5777C}" srcOrd="1" destOrd="0" presId="urn:microsoft.com/office/officeart/2005/8/layout/venn1"/>
    <dgm:cxn modelId="{D66CB8B1-A0B6-40FB-9BCE-0C9806F86C69}" type="presOf" srcId="{EE132311-3419-471E-B643-AD0620E622A4}" destId="{916B18E5-48EA-4A76-8D6D-A37505746013}" srcOrd="1" destOrd="0" presId="urn:microsoft.com/office/officeart/2005/8/layout/venn1"/>
    <dgm:cxn modelId="{27D62DAF-8DA0-41D3-938B-02E96167657E}" type="presParOf" srcId="{9BEEDFB1-C82D-43AA-90E7-2C93A7A66B94}" destId="{581105AA-0544-4E1B-935D-071925A13F9C}" srcOrd="0" destOrd="0" presId="urn:microsoft.com/office/officeart/2005/8/layout/venn1"/>
    <dgm:cxn modelId="{791115F1-2377-44BC-B242-9E69548F51CF}" type="presParOf" srcId="{9BEEDFB1-C82D-43AA-90E7-2C93A7A66B94}" destId="{714E243E-2067-4141-826D-6869A3B5777C}" srcOrd="1" destOrd="0" presId="urn:microsoft.com/office/officeart/2005/8/layout/venn1"/>
    <dgm:cxn modelId="{BC1888BF-6516-498E-B64E-6FA480EC4539}" type="presParOf" srcId="{9BEEDFB1-C82D-43AA-90E7-2C93A7A66B94}" destId="{DD1F5086-3628-49E5-801A-0902E9A3B1DD}" srcOrd="2" destOrd="0" presId="urn:microsoft.com/office/officeart/2005/8/layout/venn1"/>
    <dgm:cxn modelId="{78C92B79-9490-4AB1-8E6E-3679A75F0DB1}" type="presParOf" srcId="{9BEEDFB1-C82D-43AA-90E7-2C93A7A66B94}" destId="{916B18E5-48EA-4A76-8D6D-A37505746013}" srcOrd="3" destOrd="0" presId="urn:microsoft.com/office/officeart/2005/8/layout/venn1"/>
    <dgm:cxn modelId="{87CD3EAE-C999-4E24-B92B-194793A90DF8}" type="presParOf" srcId="{9BEEDFB1-C82D-43AA-90E7-2C93A7A66B94}" destId="{2FA5361C-7480-4184-954F-AD687F0ACF7B}" srcOrd="4" destOrd="0" presId="urn:microsoft.com/office/officeart/2005/8/layout/venn1"/>
    <dgm:cxn modelId="{647CC95F-6B49-4E85-AC9E-DE233D93D1D3}" type="presParOf" srcId="{9BEEDFB1-C82D-43AA-90E7-2C93A7A66B94}" destId="{055E61C4-4660-4174-B3F6-78EFE7D25B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CA3AA8-EE2E-40EC-9076-D32C25A7133C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45606BAF-7FB2-4FA1-8372-47F403C63390}">
      <dgm:prSet custT="1"/>
      <dgm:spPr>
        <a:solidFill>
          <a:srgbClr val="0070C0"/>
        </a:solidFill>
      </dgm:spPr>
      <dgm:t>
        <a:bodyPr/>
        <a:lstStyle/>
        <a:p>
          <a:pPr algn="ctr" rtl="0"/>
          <a:endParaRPr kumimoji="1" lang="en-US" altLang="ja-JP" sz="5400" dirty="0" smtClean="0"/>
        </a:p>
        <a:p>
          <a:pPr algn="ctr" rtl="0"/>
          <a:r>
            <a:rPr kumimoji="1" lang="ja-JP" altLang="en-US" sz="5400" dirty="0" smtClean="0"/>
            <a:t>①課題を設定する</a:t>
          </a:r>
          <a:endParaRPr kumimoji="1" lang="en-US" altLang="ja-JP" sz="5400" dirty="0" smtClean="0"/>
        </a:p>
        <a:p>
          <a:pPr algn="ctr" rtl="0"/>
          <a:r>
            <a:rPr kumimoji="1" lang="ja-JP" altLang="en-US" sz="5400" dirty="0" smtClean="0"/>
            <a:t>（１時間）</a:t>
          </a:r>
          <a:br>
            <a:rPr kumimoji="1" lang="ja-JP" altLang="en-US" sz="5400" dirty="0" smtClean="0"/>
          </a:br>
          <a:endParaRPr kumimoji="1" lang="ja-JP" altLang="en-US" sz="5400" dirty="0"/>
        </a:p>
      </dgm:t>
    </dgm:pt>
    <dgm:pt modelId="{C0CFD1BC-E2D6-40B4-A15A-8D8F2777CDA3}" type="parTrans" cxnId="{37731F49-5A45-45E7-892A-D17D9BE3A036}">
      <dgm:prSet/>
      <dgm:spPr/>
      <dgm:t>
        <a:bodyPr/>
        <a:lstStyle/>
        <a:p>
          <a:endParaRPr kumimoji="1" lang="ja-JP" altLang="en-US"/>
        </a:p>
      </dgm:t>
    </dgm:pt>
    <dgm:pt modelId="{DAA5BF9A-0154-421E-B99E-FAF78D4C6B7D}" type="sibTrans" cxnId="{37731F49-5A45-45E7-892A-D17D9BE3A036}">
      <dgm:prSet/>
      <dgm:spPr/>
      <dgm:t>
        <a:bodyPr/>
        <a:lstStyle/>
        <a:p>
          <a:endParaRPr kumimoji="1" lang="ja-JP" altLang="en-US"/>
        </a:p>
      </dgm:t>
    </dgm:pt>
    <dgm:pt modelId="{30083F39-E232-402C-8C66-5D6DF540E053}" type="pres">
      <dgm:prSet presAssocID="{A0CA3AA8-EE2E-40EC-9076-D32C25A713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9999F0D-3D6F-409B-8712-62EFFAAA79F7}" type="pres">
      <dgm:prSet presAssocID="{45606BAF-7FB2-4FA1-8372-47F403C63390}" presName="parentText" presStyleLbl="node1" presStyleIdx="0" presStyleCnt="1" custScaleY="264161" custLinFactNeighborX="-875" custLinFactNeighborY="-6357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E6B094E-4C71-4038-AA88-57A1A0867030}" type="presOf" srcId="{A0CA3AA8-EE2E-40EC-9076-D32C25A7133C}" destId="{30083F39-E232-402C-8C66-5D6DF540E053}" srcOrd="0" destOrd="0" presId="urn:microsoft.com/office/officeart/2005/8/layout/vList2"/>
    <dgm:cxn modelId="{36FFE579-DF4E-4706-BB53-2EB8A864D07B}" type="presOf" srcId="{45606BAF-7FB2-4FA1-8372-47F403C63390}" destId="{B9999F0D-3D6F-409B-8712-62EFFAAA79F7}" srcOrd="0" destOrd="0" presId="urn:microsoft.com/office/officeart/2005/8/layout/vList2"/>
    <dgm:cxn modelId="{37731F49-5A45-45E7-892A-D17D9BE3A036}" srcId="{A0CA3AA8-EE2E-40EC-9076-D32C25A7133C}" destId="{45606BAF-7FB2-4FA1-8372-47F403C63390}" srcOrd="0" destOrd="0" parTransId="{C0CFD1BC-E2D6-40B4-A15A-8D8F2777CDA3}" sibTransId="{DAA5BF9A-0154-421E-B99E-FAF78D4C6B7D}"/>
    <dgm:cxn modelId="{D778AC68-D978-4385-A26D-A0DF13DF2305}" type="presParOf" srcId="{30083F39-E232-402C-8C66-5D6DF540E053}" destId="{B9999F0D-3D6F-409B-8712-62EFFAAA79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57D519-BD93-4DE4-A923-D8C92F61F322}" type="doc">
      <dgm:prSet loTypeId="urn:microsoft.com/office/officeart/2005/8/layout/vList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kumimoji="1" lang="ja-JP" altLang="en-US"/>
        </a:p>
      </dgm:t>
    </dgm:pt>
    <dgm:pt modelId="{FC81D9F9-4DE0-46A9-8A2D-A983C384FF2C}">
      <dgm:prSet custT="1"/>
      <dgm:spPr>
        <a:solidFill>
          <a:srgbClr val="0070C0"/>
        </a:solidFill>
      </dgm:spPr>
      <dgm:t>
        <a:bodyPr/>
        <a:lstStyle/>
        <a:p>
          <a:pPr algn="ctr" rtl="0"/>
          <a:endParaRPr kumimoji="1" lang="en-US" altLang="ja-JP" sz="4000" dirty="0" smtClean="0"/>
        </a:p>
        <a:p>
          <a:pPr algn="ctr" rtl="0"/>
          <a:r>
            <a:rPr kumimoji="1" lang="ja-JP" altLang="en-US" sz="4000" dirty="0" smtClean="0"/>
            <a:t>②資料から情報を抜き出す（２時間）</a:t>
          </a:r>
          <a:br>
            <a:rPr kumimoji="1" lang="ja-JP" altLang="en-US" sz="4000" dirty="0" smtClean="0"/>
          </a:br>
          <a:endParaRPr kumimoji="1" lang="ja-JP" altLang="en-US" sz="4000" dirty="0"/>
        </a:p>
      </dgm:t>
    </dgm:pt>
    <dgm:pt modelId="{00596BDF-5658-46F6-834C-5F250689C8CE}" type="parTrans" cxnId="{43462AF6-1D9A-4545-9195-695C4865246D}">
      <dgm:prSet/>
      <dgm:spPr/>
      <dgm:t>
        <a:bodyPr/>
        <a:lstStyle/>
        <a:p>
          <a:endParaRPr kumimoji="1" lang="ja-JP" altLang="en-US"/>
        </a:p>
      </dgm:t>
    </dgm:pt>
    <dgm:pt modelId="{5FFFE6B9-4F4D-43D6-8790-E716DCE73EBA}" type="sibTrans" cxnId="{43462AF6-1D9A-4545-9195-695C4865246D}">
      <dgm:prSet/>
      <dgm:spPr/>
      <dgm:t>
        <a:bodyPr/>
        <a:lstStyle/>
        <a:p>
          <a:endParaRPr kumimoji="1" lang="ja-JP" altLang="en-US"/>
        </a:p>
      </dgm:t>
    </dgm:pt>
    <dgm:pt modelId="{7AD20101-1D8E-47A1-B24E-5E58ACCA790E}" type="pres">
      <dgm:prSet presAssocID="{1157D519-BD93-4DE4-A923-D8C92F61F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675A2BF-1F35-4372-843A-1358C86047C5}" type="pres">
      <dgm:prSet presAssocID="{FC81D9F9-4DE0-46A9-8A2D-A983C384FF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CF7CA13-F9AA-4BBD-80E9-A72B2FDD275E}" type="presOf" srcId="{FC81D9F9-4DE0-46A9-8A2D-A983C384FF2C}" destId="{B675A2BF-1F35-4372-843A-1358C86047C5}" srcOrd="0" destOrd="0" presId="urn:microsoft.com/office/officeart/2005/8/layout/vList2"/>
    <dgm:cxn modelId="{A0E0F257-8C82-489C-81E3-88AF1ED5F6A2}" type="presOf" srcId="{1157D519-BD93-4DE4-A923-D8C92F61F322}" destId="{7AD20101-1D8E-47A1-B24E-5E58ACCA790E}" srcOrd="0" destOrd="0" presId="urn:microsoft.com/office/officeart/2005/8/layout/vList2"/>
    <dgm:cxn modelId="{43462AF6-1D9A-4545-9195-695C4865246D}" srcId="{1157D519-BD93-4DE4-A923-D8C92F61F322}" destId="{FC81D9F9-4DE0-46A9-8A2D-A983C384FF2C}" srcOrd="0" destOrd="0" parTransId="{00596BDF-5658-46F6-834C-5F250689C8CE}" sibTransId="{5FFFE6B9-4F4D-43D6-8790-E716DCE73EBA}"/>
    <dgm:cxn modelId="{B7C50A14-9C7C-4727-B7E0-0E9317E5E56E}" type="presParOf" srcId="{7AD20101-1D8E-47A1-B24E-5E58ACCA790E}" destId="{B675A2BF-1F35-4372-843A-1358C86047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57D519-BD93-4DE4-A923-D8C92F61F322}" type="doc">
      <dgm:prSet loTypeId="urn:microsoft.com/office/officeart/2005/8/layout/vList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kumimoji="1" lang="ja-JP" altLang="en-US"/>
        </a:p>
      </dgm:t>
    </dgm:pt>
    <dgm:pt modelId="{FC81D9F9-4DE0-46A9-8A2D-A983C384FF2C}">
      <dgm:prSet custT="1"/>
      <dgm:spPr>
        <a:solidFill>
          <a:srgbClr val="0070C0"/>
        </a:solidFill>
      </dgm:spPr>
      <dgm:t>
        <a:bodyPr/>
        <a:lstStyle/>
        <a:p>
          <a:pPr algn="ctr" rtl="0"/>
          <a:endParaRPr kumimoji="1" lang="en-US" altLang="ja-JP" sz="4000" dirty="0" smtClean="0"/>
        </a:p>
        <a:p>
          <a:pPr algn="ctr" rtl="0"/>
          <a:r>
            <a:rPr kumimoji="1" lang="ja-JP" altLang="en-US" sz="4000" dirty="0" smtClean="0"/>
            <a:t>③構成を考える（１時間）</a:t>
          </a:r>
          <a:br>
            <a:rPr kumimoji="1" lang="ja-JP" altLang="en-US" sz="4000" dirty="0" smtClean="0"/>
          </a:br>
          <a:endParaRPr kumimoji="1" lang="ja-JP" altLang="en-US" sz="4000" dirty="0"/>
        </a:p>
      </dgm:t>
    </dgm:pt>
    <dgm:pt modelId="{00596BDF-5658-46F6-834C-5F250689C8CE}" type="parTrans" cxnId="{43462AF6-1D9A-4545-9195-695C4865246D}">
      <dgm:prSet/>
      <dgm:spPr/>
      <dgm:t>
        <a:bodyPr/>
        <a:lstStyle/>
        <a:p>
          <a:endParaRPr kumimoji="1" lang="ja-JP" altLang="en-US"/>
        </a:p>
      </dgm:t>
    </dgm:pt>
    <dgm:pt modelId="{5FFFE6B9-4F4D-43D6-8790-E716DCE73EBA}" type="sibTrans" cxnId="{43462AF6-1D9A-4545-9195-695C4865246D}">
      <dgm:prSet/>
      <dgm:spPr/>
      <dgm:t>
        <a:bodyPr/>
        <a:lstStyle/>
        <a:p>
          <a:endParaRPr kumimoji="1" lang="ja-JP" altLang="en-US"/>
        </a:p>
      </dgm:t>
    </dgm:pt>
    <dgm:pt modelId="{7AD20101-1D8E-47A1-B24E-5E58ACCA790E}" type="pres">
      <dgm:prSet presAssocID="{1157D519-BD93-4DE4-A923-D8C92F61F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675A2BF-1F35-4372-843A-1358C86047C5}" type="pres">
      <dgm:prSet presAssocID="{FC81D9F9-4DE0-46A9-8A2D-A983C384FF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A88BDC-8E7C-4124-BD56-14A5714F0B95}" type="presOf" srcId="{FC81D9F9-4DE0-46A9-8A2D-A983C384FF2C}" destId="{B675A2BF-1F35-4372-843A-1358C86047C5}" srcOrd="0" destOrd="0" presId="urn:microsoft.com/office/officeart/2005/8/layout/vList2"/>
    <dgm:cxn modelId="{D4293E0F-8BF7-4688-A662-653C18FD0685}" type="presOf" srcId="{1157D519-BD93-4DE4-A923-D8C92F61F322}" destId="{7AD20101-1D8E-47A1-B24E-5E58ACCA790E}" srcOrd="0" destOrd="0" presId="urn:microsoft.com/office/officeart/2005/8/layout/vList2"/>
    <dgm:cxn modelId="{43462AF6-1D9A-4545-9195-695C4865246D}" srcId="{1157D519-BD93-4DE4-A923-D8C92F61F322}" destId="{FC81D9F9-4DE0-46A9-8A2D-A983C384FF2C}" srcOrd="0" destOrd="0" parTransId="{00596BDF-5658-46F6-834C-5F250689C8CE}" sibTransId="{5FFFE6B9-4F4D-43D6-8790-E716DCE73EBA}"/>
    <dgm:cxn modelId="{BF8D2695-4829-4CAF-8E02-46A2CC319CA2}" type="presParOf" srcId="{7AD20101-1D8E-47A1-B24E-5E58ACCA790E}" destId="{B675A2BF-1F35-4372-843A-1358C86047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57D519-BD93-4DE4-A923-D8C92F61F322}" type="doc">
      <dgm:prSet loTypeId="urn:microsoft.com/office/officeart/2005/8/layout/vList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kumimoji="1" lang="ja-JP" altLang="en-US"/>
        </a:p>
      </dgm:t>
    </dgm:pt>
    <dgm:pt modelId="{FC81D9F9-4DE0-46A9-8A2D-A983C384FF2C}">
      <dgm:prSet custT="1"/>
      <dgm:spPr>
        <a:solidFill>
          <a:srgbClr val="0070C0"/>
        </a:solidFill>
      </dgm:spPr>
      <dgm:t>
        <a:bodyPr/>
        <a:lstStyle/>
        <a:p>
          <a:pPr algn="ctr" rtl="0"/>
          <a:endParaRPr kumimoji="1" lang="en-US" altLang="ja-JP" sz="4000" dirty="0" smtClean="0"/>
        </a:p>
        <a:p>
          <a:pPr algn="ctr" rtl="0"/>
          <a:r>
            <a:rPr kumimoji="1" lang="ja-JP" altLang="en-US" sz="4000" dirty="0" smtClean="0"/>
            <a:t>②資料から情報を抜き出す</a:t>
          </a:r>
          <a:br>
            <a:rPr kumimoji="1" lang="ja-JP" altLang="en-US" sz="4000" dirty="0" smtClean="0"/>
          </a:br>
          <a:endParaRPr kumimoji="1" lang="ja-JP" altLang="en-US" sz="4000" dirty="0"/>
        </a:p>
      </dgm:t>
    </dgm:pt>
    <dgm:pt modelId="{00596BDF-5658-46F6-834C-5F250689C8CE}" type="parTrans" cxnId="{43462AF6-1D9A-4545-9195-695C4865246D}">
      <dgm:prSet/>
      <dgm:spPr/>
      <dgm:t>
        <a:bodyPr/>
        <a:lstStyle/>
        <a:p>
          <a:endParaRPr kumimoji="1" lang="ja-JP" altLang="en-US"/>
        </a:p>
      </dgm:t>
    </dgm:pt>
    <dgm:pt modelId="{5FFFE6B9-4F4D-43D6-8790-E716DCE73EBA}" type="sibTrans" cxnId="{43462AF6-1D9A-4545-9195-695C4865246D}">
      <dgm:prSet/>
      <dgm:spPr/>
      <dgm:t>
        <a:bodyPr/>
        <a:lstStyle/>
        <a:p>
          <a:endParaRPr kumimoji="1" lang="ja-JP" altLang="en-US"/>
        </a:p>
      </dgm:t>
    </dgm:pt>
    <dgm:pt modelId="{7AD20101-1D8E-47A1-B24E-5E58ACCA790E}" type="pres">
      <dgm:prSet presAssocID="{1157D519-BD93-4DE4-A923-D8C92F61F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675A2BF-1F35-4372-843A-1358C86047C5}" type="pres">
      <dgm:prSet presAssocID="{FC81D9F9-4DE0-46A9-8A2D-A983C384FF2C}" presName="parentText" presStyleLbl="node1" presStyleIdx="0" presStyleCnt="1" custLinFactNeighborY="-634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AA0E9BA-C2E1-42ED-AEF1-4155B10FFF86}" type="presOf" srcId="{1157D519-BD93-4DE4-A923-D8C92F61F322}" destId="{7AD20101-1D8E-47A1-B24E-5E58ACCA790E}" srcOrd="0" destOrd="0" presId="urn:microsoft.com/office/officeart/2005/8/layout/vList2"/>
    <dgm:cxn modelId="{40989982-36CE-475D-BFC0-6AF29CB69EA1}" type="presOf" srcId="{FC81D9F9-4DE0-46A9-8A2D-A983C384FF2C}" destId="{B675A2BF-1F35-4372-843A-1358C86047C5}" srcOrd="0" destOrd="0" presId="urn:microsoft.com/office/officeart/2005/8/layout/vList2"/>
    <dgm:cxn modelId="{43462AF6-1D9A-4545-9195-695C4865246D}" srcId="{1157D519-BD93-4DE4-A923-D8C92F61F322}" destId="{FC81D9F9-4DE0-46A9-8A2D-A983C384FF2C}" srcOrd="0" destOrd="0" parTransId="{00596BDF-5658-46F6-834C-5F250689C8CE}" sibTransId="{5FFFE6B9-4F4D-43D6-8790-E716DCE73EBA}"/>
    <dgm:cxn modelId="{2F04FCA4-43CC-4EC2-9376-EAD021472425}" type="presParOf" srcId="{7AD20101-1D8E-47A1-B24E-5E58ACCA790E}" destId="{B675A2BF-1F35-4372-843A-1358C86047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6A63-5B3D-4C2E-8082-054C0B8168FC}">
      <dsp:nvSpPr>
        <dsp:cNvPr id="0" name=""/>
        <dsp:cNvSpPr/>
      </dsp:nvSpPr>
      <dsp:spPr>
        <a:xfrm>
          <a:off x="0" y="72009"/>
          <a:ext cx="7128792" cy="118228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4700" b="1" kern="1200" baseline="0" dirty="0" smtClean="0"/>
            <a:t>説得力のある提案をしよう</a:t>
          </a:r>
          <a:endParaRPr kumimoji="1" lang="ja-JP" sz="4700" b="1" kern="1200" baseline="0" dirty="0"/>
        </a:p>
      </dsp:txBody>
      <dsp:txXfrm>
        <a:off x="57714" y="129723"/>
        <a:ext cx="7013364" cy="10668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587B-BABD-453D-AB3B-8FBAF3507764}">
      <dsp:nvSpPr>
        <dsp:cNvPr id="0" name=""/>
        <dsp:cNvSpPr/>
      </dsp:nvSpPr>
      <dsp:spPr>
        <a:xfrm>
          <a:off x="2816208" y="-153004"/>
          <a:ext cx="2793564" cy="15545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現象</a:t>
          </a:r>
          <a:endParaRPr kumimoji="1" lang="en-US" altLang="ja-JP" sz="36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良い</a:t>
          </a:r>
          <a:r>
            <a:rPr kumimoji="1" lang="en-US" altLang="ja-JP" sz="3600" kern="1200" dirty="0" smtClean="0"/>
            <a:t>,</a:t>
          </a:r>
          <a:r>
            <a:rPr kumimoji="1" lang="ja-JP" altLang="en-US" sz="3600" kern="1200" dirty="0" smtClean="0"/>
            <a:t>悪い</a:t>
          </a:r>
          <a:endParaRPr kumimoji="1" lang="en-US" sz="3600" kern="1200" dirty="0"/>
        </a:p>
      </dsp:txBody>
      <dsp:txXfrm>
        <a:off x="2892095" y="-77117"/>
        <a:ext cx="2641790" cy="1402779"/>
      </dsp:txXfrm>
    </dsp:sp>
    <dsp:sp modelId="{440583CA-BCEC-4183-9CD4-763217050FCC}">
      <dsp:nvSpPr>
        <dsp:cNvPr id="0" name=""/>
        <dsp:cNvSpPr/>
      </dsp:nvSpPr>
      <dsp:spPr>
        <a:xfrm>
          <a:off x="2135293" y="867437"/>
          <a:ext cx="5100537" cy="5100537"/>
        </a:xfrm>
        <a:custGeom>
          <a:avLst/>
          <a:gdLst/>
          <a:ahLst/>
          <a:cxnLst/>
          <a:rect l="0" t="0" r="0" b="0"/>
          <a:pathLst>
            <a:path>
              <a:moveTo>
                <a:pt x="3483862" y="177027"/>
              </a:moveTo>
              <a:arcTo wR="2550268" hR="2550268" stAng="17488431" swAng="133989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C9339-6ADE-4D74-ABE6-6C1FFAF18778}">
      <dsp:nvSpPr>
        <dsp:cNvPr id="0" name=""/>
        <dsp:cNvSpPr/>
      </dsp:nvSpPr>
      <dsp:spPr>
        <a:xfrm>
          <a:off x="5688619" y="1584179"/>
          <a:ext cx="2235114" cy="13418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/>
            <a:t>原因</a:t>
          </a:r>
          <a:endParaRPr kumimoji="1" lang="en-US" sz="4400" kern="1200" dirty="0"/>
        </a:p>
      </dsp:txBody>
      <dsp:txXfrm>
        <a:off x="5754123" y="1649683"/>
        <a:ext cx="2104106" cy="1210850"/>
      </dsp:txXfrm>
    </dsp:sp>
    <dsp:sp modelId="{A6249A3A-6B42-4BF6-A883-5FFC290CD220}">
      <dsp:nvSpPr>
        <dsp:cNvPr id="0" name=""/>
        <dsp:cNvSpPr/>
      </dsp:nvSpPr>
      <dsp:spPr>
        <a:xfrm>
          <a:off x="1876962" y="727680"/>
          <a:ext cx="5100537" cy="5100537"/>
        </a:xfrm>
        <a:custGeom>
          <a:avLst/>
          <a:gdLst/>
          <a:ahLst/>
          <a:cxnLst/>
          <a:rect l="0" t="0" r="0" b="0"/>
          <a:pathLst>
            <a:path>
              <a:moveTo>
                <a:pt x="5077550" y="2208628"/>
              </a:moveTo>
              <a:arcTo wR="2550268" hR="2550268" stAng="21138082" swAng="13792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5DAD0-256A-4736-BAD4-4BD58A6EE968}">
      <dsp:nvSpPr>
        <dsp:cNvPr id="0" name=""/>
        <dsp:cNvSpPr/>
      </dsp:nvSpPr>
      <dsp:spPr>
        <a:xfrm>
          <a:off x="5040564" y="3960441"/>
          <a:ext cx="2789815" cy="17838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対策・</a:t>
          </a:r>
          <a:endParaRPr kumimoji="1" lang="en-US" altLang="ja-JP" sz="4000" kern="1200" dirty="0" smtClean="0"/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予防法</a:t>
          </a:r>
          <a:endParaRPr kumimoji="1" lang="en-US" sz="4000" kern="1200" dirty="0"/>
        </a:p>
      </dsp:txBody>
      <dsp:txXfrm>
        <a:off x="5127644" y="4047521"/>
        <a:ext cx="2615655" cy="1609673"/>
      </dsp:txXfrm>
    </dsp:sp>
    <dsp:sp modelId="{B7DC55EB-7119-4E61-8A19-CF77D06C77E3}">
      <dsp:nvSpPr>
        <dsp:cNvPr id="0" name=""/>
        <dsp:cNvSpPr/>
      </dsp:nvSpPr>
      <dsp:spPr>
        <a:xfrm>
          <a:off x="1700599" y="863181"/>
          <a:ext cx="5100537" cy="5100537"/>
        </a:xfrm>
        <a:custGeom>
          <a:avLst/>
          <a:gdLst/>
          <a:ahLst/>
          <a:cxnLst/>
          <a:rect l="0" t="0" r="0" b="0"/>
          <a:pathLst>
            <a:path>
              <a:moveTo>
                <a:pt x="3563748" y="4890510"/>
              </a:moveTo>
              <a:arcTo wR="2550268" hR="2550268" stAng="3995052" swAng="322070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C714D-1745-46C3-A5E1-D1B4CA739A97}">
      <dsp:nvSpPr>
        <dsp:cNvPr id="0" name=""/>
        <dsp:cNvSpPr/>
      </dsp:nvSpPr>
      <dsp:spPr>
        <a:xfrm>
          <a:off x="648070" y="3888436"/>
          <a:ext cx="2639982" cy="17158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提案</a:t>
          </a:r>
          <a:endParaRPr kumimoji="1" lang="en-US" sz="3600" kern="1200" dirty="0"/>
        </a:p>
      </dsp:txBody>
      <dsp:txXfrm>
        <a:off x="731830" y="3972196"/>
        <a:ext cx="2472462" cy="1548315"/>
      </dsp:txXfrm>
    </dsp:sp>
    <dsp:sp modelId="{2316C00D-1EB5-4AA7-9295-9D753C898499}">
      <dsp:nvSpPr>
        <dsp:cNvPr id="0" name=""/>
        <dsp:cNvSpPr/>
      </dsp:nvSpPr>
      <dsp:spPr>
        <a:xfrm>
          <a:off x="1220509" y="54524"/>
          <a:ext cx="5100537" cy="5100537"/>
        </a:xfrm>
        <a:custGeom>
          <a:avLst/>
          <a:gdLst/>
          <a:ahLst/>
          <a:cxnLst/>
          <a:rect l="0" t="0" r="0" b="0"/>
          <a:pathLst>
            <a:path>
              <a:moveTo>
                <a:pt x="342098" y="3826142"/>
              </a:moveTo>
              <a:arcTo wR="2550268" hR="2550268" stAng="8998850" swAng="119301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1778-8A0F-480D-B5B7-6A41A21EB137}">
      <dsp:nvSpPr>
        <dsp:cNvPr id="0" name=""/>
        <dsp:cNvSpPr/>
      </dsp:nvSpPr>
      <dsp:spPr>
        <a:xfrm>
          <a:off x="0" y="1440162"/>
          <a:ext cx="2813270" cy="16045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その他、</a:t>
          </a:r>
          <a:endParaRPr kumimoji="1" lang="en-US" altLang="ja-JP" sz="3300" kern="1200" dirty="0" smtClean="0"/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新事実</a:t>
          </a:r>
          <a:endParaRPr kumimoji="1" lang="en-US" sz="3300" kern="1200" dirty="0"/>
        </a:p>
      </dsp:txBody>
      <dsp:txXfrm>
        <a:off x="78329" y="1518491"/>
        <a:ext cx="2656612" cy="1447918"/>
      </dsp:txXfrm>
    </dsp:sp>
    <dsp:sp modelId="{7E0E9FD0-4C22-484C-9C2A-6524435317AF}">
      <dsp:nvSpPr>
        <dsp:cNvPr id="0" name=""/>
        <dsp:cNvSpPr/>
      </dsp:nvSpPr>
      <dsp:spPr>
        <a:xfrm>
          <a:off x="692762" y="1004824"/>
          <a:ext cx="5100537" cy="5100537"/>
        </a:xfrm>
        <a:custGeom>
          <a:avLst/>
          <a:gdLst/>
          <a:ahLst/>
          <a:cxnLst/>
          <a:rect l="0" t="0" r="0" b="0"/>
          <a:pathLst>
            <a:path>
              <a:moveTo>
                <a:pt x="1134088" y="429348"/>
              </a:moveTo>
              <a:arcTo wR="2550268" hR="2550268" stAng="14176091" swAng="143134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F9E6B-06AB-42EB-AEE0-47B2036391BB}">
      <dsp:nvSpPr>
        <dsp:cNvPr id="0" name=""/>
        <dsp:cNvSpPr/>
      </dsp:nvSpPr>
      <dsp:spPr>
        <a:xfrm rot="10800000" flipV="1">
          <a:off x="0" y="0"/>
          <a:ext cx="777240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600" kern="1200" dirty="0" smtClean="0"/>
            <a:t>なぜプレゼンテーション？</a:t>
          </a:r>
          <a:endParaRPr kumimoji="1" lang="ja-JP" sz="3600" kern="1200" dirty="0"/>
        </a:p>
      </dsp:txBody>
      <dsp:txXfrm rot="-10800000">
        <a:off x="44664" y="44664"/>
        <a:ext cx="7683072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12879-5FB7-43DB-8F41-30A0516935B1}">
      <dsp:nvSpPr>
        <dsp:cNvPr id="0" name=""/>
        <dsp:cNvSpPr/>
      </dsp:nvSpPr>
      <dsp:spPr>
        <a:xfrm>
          <a:off x="0" y="10802"/>
          <a:ext cx="7772400" cy="8552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400" kern="1200" dirty="0" smtClean="0"/>
            <a:t>なぜプレゼンテーション？</a:t>
          </a:r>
          <a:endParaRPr kumimoji="1" lang="ja-JP" sz="3400" kern="1200" dirty="0"/>
        </a:p>
      </dsp:txBody>
      <dsp:txXfrm>
        <a:off x="41751" y="52553"/>
        <a:ext cx="7688898" cy="771768"/>
      </dsp:txXfrm>
    </dsp:sp>
    <dsp:sp modelId="{574068D0-C678-446F-8AEA-80DF411E23EC}">
      <dsp:nvSpPr>
        <dsp:cNvPr id="0" name=""/>
        <dsp:cNvSpPr/>
      </dsp:nvSpPr>
      <dsp:spPr>
        <a:xfrm>
          <a:off x="0" y="963992"/>
          <a:ext cx="7772400" cy="85527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400" kern="1200" dirty="0" smtClean="0"/>
            <a:t>効果的に相手に伝わるような方法を学ぶ</a:t>
          </a:r>
          <a:endParaRPr kumimoji="1" lang="ja-JP" sz="3400" kern="1200" dirty="0"/>
        </a:p>
      </dsp:txBody>
      <dsp:txXfrm>
        <a:off x="41751" y="1005743"/>
        <a:ext cx="7688898" cy="771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771A-D29B-46B6-A224-F9AA70BBE9EF}">
      <dsp:nvSpPr>
        <dsp:cNvPr id="0" name=""/>
        <dsp:cNvSpPr/>
      </dsp:nvSpPr>
      <dsp:spPr>
        <a:xfrm>
          <a:off x="719852" y="36904"/>
          <a:ext cx="2304711" cy="17713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 smtClean="0"/>
            <a:t>話す・聞く力</a:t>
          </a:r>
          <a:endParaRPr kumimoji="1" lang="ja-JP" altLang="en-US" sz="2600" kern="1200" dirty="0"/>
        </a:p>
      </dsp:txBody>
      <dsp:txXfrm>
        <a:off x="1027147" y="346898"/>
        <a:ext cx="1690121" cy="797128"/>
      </dsp:txXfrm>
    </dsp:sp>
    <dsp:sp modelId="{BE4480C8-95D0-4C86-B20A-8CA8F08C4726}">
      <dsp:nvSpPr>
        <dsp:cNvPr id="0" name=""/>
        <dsp:cNvSpPr/>
      </dsp:nvSpPr>
      <dsp:spPr>
        <a:xfrm>
          <a:off x="1625689" y="1144027"/>
          <a:ext cx="1771396" cy="17713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 smtClean="0"/>
            <a:t>考える力</a:t>
          </a:r>
          <a:endParaRPr kumimoji="1" lang="ja-JP" altLang="en-US" sz="2600" kern="1200" dirty="0"/>
        </a:p>
      </dsp:txBody>
      <dsp:txXfrm>
        <a:off x="2167441" y="1601637"/>
        <a:ext cx="1062838" cy="974268"/>
      </dsp:txXfrm>
    </dsp:sp>
    <dsp:sp modelId="{8E09669A-3F4E-4F6F-A718-D36680D758B6}">
      <dsp:nvSpPr>
        <dsp:cNvPr id="0" name=""/>
        <dsp:cNvSpPr/>
      </dsp:nvSpPr>
      <dsp:spPr>
        <a:xfrm>
          <a:off x="347331" y="1144027"/>
          <a:ext cx="1771396" cy="177139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 smtClean="0"/>
            <a:t>判断する力</a:t>
          </a:r>
          <a:endParaRPr kumimoji="1" lang="ja-JP" altLang="en-US" sz="2600" kern="1200" dirty="0"/>
        </a:p>
      </dsp:txBody>
      <dsp:txXfrm>
        <a:off x="514137" y="1601637"/>
        <a:ext cx="1062838" cy="974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105AA-0544-4E1B-935D-071925A13F9C}">
      <dsp:nvSpPr>
        <dsp:cNvPr id="0" name=""/>
        <dsp:cNvSpPr/>
      </dsp:nvSpPr>
      <dsp:spPr>
        <a:xfrm>
          <a:off x="1277342" y="85346"/>
          <a:ext cx="1765795" cy="17657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修学旅行体験発表</a:t>
          </a:r>
          <a:endParaRPr kumimoji="1" lang="ja-JP" altLang="en-US" sz="2500" kern="1200" dirty="0"/>
        </a:p>
      </dsp:txBody>
      <dsp:txXfrm>
        <a:off x="1512781" y="394361"/>
        <a:ext cx="1294917" cy="794608"/>
      </dsp:txXfrm>
    </dsp:sp>
    <dsp:sp modelId="{DD1F5086-3628-49E5-801A-0902E9A3B1DD}">
      <dsp:nvSpPr>
        <dsp:cNvPr id="0" name=""/>
        <dsp:cNvSpPr/>
      </dsp:nvSpPr>
      <dsp:spPr>
        <a:xfrm>
          <a:off x="278136" y="1233590"/>
          <a:ext cx="1765795" cy="176579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/>
            <a:t>生徒会活動</a:t>
          </a:r>
          <a:endParaRPr kumimoji="1" lang="ja-JP" altLang="en-US" sz="2500" kern="1200" dirty="0"/>
        </a:p>
      </dsp:txBody>
      <dsp:txXfrm>
        <a:off x="818176" y="1689754"/>
        <a:ext cx="1059477" cy="971187"/>
      </dsp:txXfrm>
    </dsp:sp>
    <dsp:sp modelId="{2FA5361C-7480-4184-954F-AD687F0ACF7B}">
      <dsp:nvSpPr>
        <dsp:cNvPr id="0" name=""/>
        <dsp:cNvSpPr/>
      </dsp:nvSpPr>
      <dsp:spPr>
        <a:xfrm>
          <a:off x="2020824" y="1233590"/>
          <a:ext cx="1765795" cy="176579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　入試・面接・職場</a:t>
          </a:r>
          <a:endParaRPr kumimoji="1" lang="ja-JP" altLang="en-US" sz="2400" kern="1200" dirty="0"/>
        </a:p>
      </dsp:txBody>
      <dsp:txXfrm>
        <a:off x="2187103" y="1689754"/>
        <a:ext cx="1059477" cy="971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99F0D-3D6F-409B-8712-62EFFAAA79F7}">
      <dsp:nvSpPr>
        <dsp:cNvPr id="0" name=""/>
        <dsp:cNvSpPr/>
      </dsp:nvSpPr>
      <dsp:spPr>
        <a:xfrm>
          <a:off x="0" y="0"/>
          <a:ext cx="8229600" cy="222094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5400" kern="1200" dirty="0" smtClean="0"/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400" kern="1200" dirty="0" smtClean="0"/>
            <a:t>①課題を設定する</a:t>
          </a:r>
          <a:endParaRPr kumimoji="1" lang="en-US" altLang="ja-JP" sz="5400" kern="1200" dirty="0" smtClean="0"/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400" kern="1200" dirty="0" smtClean="0"/>
            <a:t>（１時間）</a:t>
          </a:r>
          <a:br>
            <a:rPr kumimoji="1" lang="ja-JP" altLang="en-US" sz="5400" kern="1200" dirty="0" smtClean="0"/>
          </a:br>
          <a:endParaRPr kumimoji="1" lang="ja-JP" altLang="en-US" sz="5400" kern="1200" dirty="0"/>
        </a:p>
      </dsp:txBody>
      <dsp:txXfrm>
        <a:off x="108418" y="108418"/>
        <a:ext cx="8012764" cy="2004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5A2BF-1F35-4372-843A-1358C86047C5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000" kern="1200" dirty="0" smtClean="0"/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②資料から情報を抜き出す（２時間）</a:t>
          </a:r>
          <a:br>
            <a:rPr kumimoji="1" lang="ja-JP" altLang="en-US" sz="4000" kern="1200" dirty="0" smtClean="0"/>
          </a:br>
          <a:endParaRPr kumimoji="1" lang="ja-JP" altLang="en-US" sz="4000" kern="1200" dirty="0"/>
        </a:p>
      </dsp:txBody>
      <dsp:txXfrm>
        <a:off x="55754" y="56193"/>
        <a:ext cx="8118092" cy="1030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5A2BF-1F35-4372-843A-1358C86047C5}">
      <dsp:nvSpPr>
        <dsp:cNvPr id="0" name=""/>
        <dsp:cNvSpPr/>
      </dsp:nvSpPr>
      <dsp:spPr>
        <a:xfrm>
          <a:off x="0" y="450"/>
          <a:ext cx="8229600" cy="114209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000" kern="1200" dirty="0" smtClean="0"/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③構成を考える（１時間）</a:t>
          </a:r>
          <a:br>
            <a:rPr kumimoji="1" lang="ja-JP" altLang="en-US" sz="4000" kern="1200" dirty="0" smtClean="0"/>
          </a:br>
          <a:endParaRPr kumimoji="1" lang="ja-JP" altLang="en-US" sz="4000" kern="1200" dirty="0"/>
        </a:p>
      </dsp:txBody>
      <dsp:txXfrm>
        <a:off x="55753" y="56203"/>
        <a:ext cx="8118094" cy="10305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5A2BF-1F35-4372-843A-1358C86047C5}">
      <dsp:nvSpPr>
        <dsp:cNvPr id="0" name=""/>
        <dsp:cNvSpPr/>
      </dsp:nvSpPr>
      <dsp:spPr>
        <a:xfrm>
          <a:off x="0" y="0"/>
          <a:ext cx="8229600" cy="114209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4000" kern="1200" dirty="0" smtClean="0"/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kern="1200" dirty="0" smtClean="0"/>
            <a:t>②資料から情報を抜き出す</a:t>
          </a:r>
          <a:br>
            <a:rPr kumimoji="1" lang="ja-JP" altLang="en-US" sz="4000" kern="1200" dirty="0" smtClean="0"/>
          </a:br>
          <a:endParaRPr kumimoji="1" lang="ja-JP" altLang="en-US" sz="4000" kern="1200" dirty="0"/>
        </a:p>
      </dsp:txBody>
      <dsp:txXfrm>
        <a:off x="55753" y="55753"/>
        <a:ext cx="8118094" cy="1030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２年国語プレゼンテーション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403A8-CE0F-4ED9-A8FB-0E1439308679}" type="datetimeFigureOut">
              <a:rPr kumimoji="1" lang="ja-JP" altLang="en-US" smtClean="0"/>
              <a:t>2016/3/2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0206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7172" y="9377317"/>
            <a:ext cx="2920206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90EE5-E929-4A0C-A97E-ED51C4F1F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7505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２年国語プレゼンテーション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AA97-6219-47F4-A063-C81DA2A21FA8}" type="datetimeFigureOut">
              <a:rPr kumimoji="1" lang="ja-JP" altLang="en-US" smtClean="0"/>
              <a:t>2016/3/2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115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938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C356-4268-42E4-BA91-3CEEBB7CA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4401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B641-3372-4736-ABFB-1B8661216FDE}" type="datetimeFigureOut">
              <a:rPr kumimoji="1" lang="ja-JP" altLang="en-US" smtClean="0"/>
              <a:pPr/>
              <a:t>2016/3/2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B8A4-A47A-4702-A29F-388F225D2CB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/>
        </p:nvGraphicFramePr>
        <p:xfrm>
          <a:off x="1187624" y="332656"/>
          <a:ext cx="7128792" cy="188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763688" y="1700808"/>
            <a:ext cx="59766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プレゼンテーション</a:t>
            </a:r>
            <a:endParaRPr kumimoji="1" lang="ja-JP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780928"/>
            <a:ext cx="3312368" cy="34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115616" y="98072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インフルエンザの予防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508518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危険なインフルエンザから身を守ろう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9168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　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03848" y="566124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ポプラ社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3568" y="5013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400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557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オ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１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5576" y="242088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たとえば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、風邪予防と同じで、</a:t>
            </a:r>
            <a:r>
              <a:rPr kumimoji="1"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バランスの良い食事や、ビタミンなど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を</a:t>
            </a:r>
            <a:endParaRPr kumimoji="1" lang="ja-JP" altLang="en-US" sz="20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3568" y="28529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多くとることや、よく眠ることで体の抵抗力を強めていく</a:t>
            </a:r>
            <a:r>
              <a:rPr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ことも大切と言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568" y="335699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われている。また、手洗いもインフルエンザ菌を殺すのに有効で</a:t>
            </a:r>
            <a:endParaRPr lang="en-US" altLang="ja-JP" sz="2000" dirty="0" smtClean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3568" y="37170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5576" y="19888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インフルエンザの予防には、いろいろな手段がある。</a:t>
            </a:r>
            <a:endParaRPr kumimoji="1" lang="ja-JP" altLang="en-US" sz="20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24328" y="4653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53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68" y="3646185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あることも言われている。手洗いを石けんにしたとき、比較すると、手洗</a:t>
            </a:r>
            <a:endParaRPr lang="en-US" altLang="ja-JP" sz="2000" dirty="0" smtClean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  <a:p>
            <a:endParaRPr lang="en-US" altLang="ja-JP" sz="2000" dirty="0" smtClean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いよりはいいが、いい加減になってしまうので、注意が必要である。</a:t>
            </a:r>
            <a:endParaRPr lang="ja-JP" altLang="en-US" sz="20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115616" y="98072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インフルエンザの予防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515719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危険なインフルエンザから身を守ろう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19168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・ビタミンをとる。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234888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・運動をする。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285293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・手洗いをする。→菌を洗い流す。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1296144" cy="17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5580112" y="36450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石けん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296144" cy="17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7092280" y="36450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水洗い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14" name="爆発 1 13"/>
          <p:cNvSpPr/>
          <p:nvPr/>
        </p:nvSpPr>
        <p:spPr>
          <a:xfrm>
            <a:off x="5796136" y="2708920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爆発 1 14"/>
          <p:cNvSpPr/>
          <p:nvPr/>
        </p:nvSpPr>
        <p:spPr>
          <a:xfrm>
            <a:off x="5948536" y="2861320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爆発 1 15"/>
          <p:cNvSpPr/>
          <p:nvPr/>
        </p:nvSpPr>
        <p:spPr>
          <a:xfrm>
            <a:off x="6100936" y="3013720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爆発 1 16"/>
          <p:cNvSpPr/>
          <p:nvPr/>
        </p:nvSpPr>
        <p:spPr>
          <a:xfrm>
            <a:off x="7452320" y="2780928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爆発 1 17"/>
          <p:cNvSpPr/>
          <p:nvPr/>
        </p:nvSpPr>
        <p:spPr>
          <a:xfrm>
            <a:off x="7604720" y="2933328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爆発 1 18"/>
          <p:cNvSpPr/>
          <p:nvPr/>
        </p:nvSpPr>
        <p:spPr>
          <a:xfrm>
            <a:off x="7596336" y="2420888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爆発 1 19"/>
          <p:cNvSpPr/>
          <p:nvPr/>
        </p:nvSpPr>
        <p:spPr>
          <a:xfrm flipV="1">
            <a:off x="7757120" y="2996952"/>
            <a:ext cx="127248" cy="88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爆発 1 20"/>
          <p:cNvSpPr/>
          <p:nvPr/>
        </p:nvSpPr>
        <p:spPr>
          <a:xfrm>
            <a:off x="7812360" y="2708920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爆発 1 21"/>
          <p:cNvSpPr/>
          <p:nvPr/>
        </p:nvSpPr>
        <p:spPr>
          <a:xfrm>
            <a:off x="7757120" y="3085728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1 22"/>
          <p:cNvSpPr/>
          <p:nvPr/>
        </p:nvSpPr>
        <p:spPr>
          <a:xfrm>
            <a:off x="7380312" y="2564904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 1 23"/>
          <p:cNvSpPr/>
          <p:nvPr/>
        </p:nvSpPr>
        <p:spPr>
          <a:xfrm>
            <a:off x="7596336" y="2204864"/>
            <a:ext cx="14401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形吹き出し 24"/>
          <p:cNvSpPr/>
          <p:nvPr/>
        </p:nvSpPr>
        <p:spPr>
          <a:xfrm>
            <a:off x="4572000" y="332656"/>
            <a:ext cx="2520280" cy="1080120"/>
          </a:xfrm>
          <a:prstGeom prst="wedgeEllipseCallout">
            <a:avLst>
              <a:gd name="adj1" fmla="val -59536"/>
              <a:gd name="adj2" fmla="val 459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AR P丸ゴシック体E" pitchFamily="50" charset="-128"/>
                <a:ea typeface="AR P丸ゴシック体E" pitchFamily="50" charset="-128"/>
              </a:rPr>
              <a:t>１</a:t>
            </a:r>
            <a:r>
              <a:rPr kumimoji="1" lang="ja-JP" altLang="en-US" sz="2800" dirty="0" smtClean="0">
                <a:latin typeface="AR P丸ゴシック体E" pitchFamily="50" charset="-128"/>
                <a:ea typeface="AR P丸ゴシック体E" pitchFamily="50" charset="-128"/>
              </a:rPr>
              <a:t>枚に</a:t>
            </a:r>
            <a:endParaRPr kumimoji="1" lang="en-US" altLang="ja-JP" sz="2800" dirty="0" smtClean="0">
              <a:latin typeface="AR P丸ゴシック体E" pitchFamily="50" charset="-128"/>
              <a:ea typeface="AR P丸ゴシック体E" pitchFamily="50" charset="-128"/>
            </a:endParaRPr>
          </a:p>
          <a:p>
            <a:pPr algn="ctr"/>
            <a:r>
              <a:rPr kumimoji="1" lang="ja-JP" altLang="en-US" sz="2800" dirty="0" smtClean="0">
                <a:latin typeface="AR P丸ゴシック体E" pitchFamily="50" charset="-128"/>
                <a:ea typeface="AR P丸ゴシック体E" pitchFamily="50" charset="-128"/>
              </a:rPr>
              <a:t>１項目</a:t>
            </a:r>
            <a:endParaRPr kumimoji="1" lang="ja-JP" altLang="en-US" sz="2800" dirty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6" name="円形吹き出し 25"/>
          <p:cNvSpPr/>
          <p:nvPr/>
        </p:nvSpPr>
        <p:spPr>
          <a:xfrm>
            <a:off x="2627784" y="3212976"/>
            <a:ext cx="2736304" cy="1728192"/>
          </a:xfrm>
          <a:prstGeom prst="wedgeEllipseCallout">
            <a:avLst>
              <a:gd name="adj1" fmla="val -53269"/>
              <a:gd name="adj2" fmla="val -427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AR P丸ゴシック体E" pitchFamily="50" charset="-128"/>
                <a:ea typeface="AR P丸ゴシック体E" pitchFamily="50" charset="-128"/>
              </a:rPr>
              <a:t>キーワードを中心に要点をまとめて書く！</a:t>
            </a:r>
            <a:endParaRPr kumimoji="1" lang="ja-JP" altLang="en-US" sz="2400" dirty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31840" y="566124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ポプラ社</a:t>
            </a:r>
            <a:endParaRPr kumimoji="1" lang="ja-JP" altLang="en-US" sz="2400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1560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40</a:t>
            </a:r>
            <a:r>
              <a:rPr kumimoji="1"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０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557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オ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AR Pマーカー体E" pitchFamily="50" charset="-128"/>
                <a:ea typeface="AR Pマーカー体E" pitchFamily="50" charset="-128"/>
              </a:rPr>
              <a:t>１</a:t>
            </a:r>
            <a:endParaRPr kumimoji="1" lang="ja-JP" altLang="en-US" dirty="0">
              <a:solidFill>
                <a:srgbClr val="FF0000"/>
              </a:solidFill>
              <a:latin typeface="AR Pマーカー体E" pitchFamily="50" charset="-128"/>
              <a:ea typeface="AR Pマーカー体E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24328" y="4653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53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/>
        </p:nvGraphicFramePr>
        <p:xfrm>
          <a:off x="539552" y="404664"/>
          <a:ext cx="81369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円/楕円 6"/>
          <p:cNvSpPr/>
          <p:nvPr/>
        </p:nvSpPr>
        <p:spPr>
          <a:xfrm>
            <a:off x="3347864" y="2420888"/>
            <a:ext cx="2592288" cy="19442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調べる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項目例は？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/>
        </p:nvGraphicFramePr>
        <p:xfrm>
          <a:off x="899592" y="476673"/>
          <a:ext cx="77724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036496" cy="1224136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クラスアンケート結果から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「話す」ことについて、どんな力をつけたいですか？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139952" y="278092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3356992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・目上の人に対しての言葉遣い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・相手にわかりやすく伝える力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・聞く側にわかってもらえるように工夫して話したい。</a:t>
            </a:r>
          </a:p>
          <a:p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・社会人になっても、きっちり話せるような力。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ja-JP" altLang="en-US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ja-JP" altLang="en-US" sz="2800" dirty="0" smtClean="0"/>
          </a:p>
          <a:p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uiExpand="1" build="p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/>
        </p:nvGraphicFramePr>
        <p:xfrm>
          <a:off x="755576" y="404664"/>
          <a:ext cx="7772400" cy="183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/>
          <p:cNvGraphicFramePr/>
          <p:nvPr/>
        </p:nvGraphicFramePr>
        <p:xfrm>
          <a:off x="251520" y="3140968"/>
          <a:ext cx="374441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下矢印 4"/>
          <p:cNvSpPr/>
          <p:nvPr/>
        </p:nvSpPr>
        <p:spPr>
          <a:xfrm rot="2795361">
            <a:off x="2907496" y="2297496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211960" y="4077072"/>
            <a:ext cx="122413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図表 7"/>
          <p:cNvGraphicFramePr/>
          <p:nvPr/>
        </p:nvGraphicFramePr>
        <p:xfrm>
          <a:off x="5076056" y="2924944"/>
          <a:ext cx="432048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12879-5FB7-43DB-8F41-30A051693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F712879-5FB7-43DB-8F41-30A051693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068D0-C678-446F-8AEA-80DF411E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74068D0-C678-446F-8AEA-80DF411E2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1105AA-0544-4E1B-935D-071925A13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581105AA-0544-4E1B-935D-071925A13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1F5086-3628-49E5-801A-0902E9A3B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DD1F5086-3628-49E5-801A-0902E9A3B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A5361C-7480-4184-954F-AD687F0AC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2FA5361C-7480-4184-954F-AD687F0AC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AsOne/>
      </p:bldGraphic>
      <p:bldGraphic spid="8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/>
        </p:nvGraphicFramePr>
        <p:xfrm>
          <a:off x="467544" y="3429000"/>
          <a:ext cx="8229600" cy="22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92488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手順を理解しよう。</a:t>
            </a:r>
            <a:endParaRPr kumimoji="1" lang="ja-JP" altLang="en-US" sz="5400" dirty="0"/>
          </a:p>
        </p:txBody>
      </p:sp>
      <p:sp>
        <p:nvSpPr>
          <p:cNvPr id="5" name="正方形/長方形 4"/>
          <p:cNvSpPr/>
          <p:nvPr/>
        </p:nvSpPr>
        <p:spPr>
          <a:xfrm>
            <a:off x="611560" y="1268760"/>
            <a:ext cx="2304256" cy="87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ねらい１</a:t>
            </a:r>
            <a:endParaRPr kumimoji="1" lang="ja-JP" altLang="en-US" sz="44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7584" y="332656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今日の学習は・・・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556792"/>
            <a:ext cx="7056784" cy="4857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　　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628800"/>
            <a:ext cx="288032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/>
              <a:t>①</a:t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203848" y="1628800"/>
            <a:ext cx="288032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79512" y="4221088"/>
            <a:ext cx="288032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263680" y="1628800"/>
            <a:ext cx="288032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203848" y="4221088"/>
            <a:ext cx="288032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⑤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263680" y="4221088"/>
            <a:ext cx="288032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⑥</a:t>
            </a:r>
            <a:endParaRPr kumimoji="1" lang="ja-JP" altLang="en-US" dirty="0"/>
          </a:p>
        </p:txBody>
      </p:sp>
      <p:graphicFrame>
        <p:nvGraphicFramePr>
          <p:cNvPr id="11" name="図表 10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3" grpId="0" animBg="1"/>
      <p:bldP spid="14" grpId="0" animBg="1"/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430016"/>
            <a:ext cx="8748464" cy="5427984"/>
          </a:xfrm>
        </p:spPr>
        <p:txBody>
          <a:bodyPr>
            <a:normAutofit/>
          </a:bodyPr>
          <a:lstStyle/>
          <a:p>
            <a:r>
              <a:rPr lang="ja-JP" altLang="en-US" sz="4300" dirty="0" smtClean="0"/>
              <a:t>①（　</a:t>
            </a:r>
            <a:r>
              <a:rPr lang="ja-JP" altLang="en-US" sz="4300" dirty="0" smtClean="0">
                <a:solidFill>
                  <a:srgbClr val="FF0000"/>
                </a:solidFill>
              </a:rPr>
              <a:t>文字数　</a:t>
            </a:r>
            <a:r>
              <a:rPr lang="ja-JP" altLang="en-US" sz="4300" dirty="0" smtClean="0"/>
              <a:t>）を少なくする。</a:t>
            </a:r>
            <a:endParaRPr lang="en-US" altLang="ja-JP" sz="4300" dirty="0" smtClean="0"/>
          </a:p>
          <a:p>
            <a:r>
              <a:rPr kumimoji="1" lang="ja-JP" altLang="en-US" sz="4300" dirty="0" smtClean="0"/>
              <a:t>②（　</a:t>
            </a:r>
            <a:r>
              <a:rPr kumimoji="1" lang="ja-JP" altLang="en-US" sz="4300" dirty="0" smtClean="0">
                <a:solidFill>
                  <a:srgbClr val="FF0000"/>
                </a:solidFill>
              </a:rPr>
              <a:t>図</a:t>
            </a:r>
            <a:r>
              <a:rPr kumimoji="1" lang="ja-JP" altLang="en-US" sz="4300" dirty="0" smtClean="0"/>
              <a:t>や</a:t>
            </a:r>
            <a:r>
              <a:rPr kumimoji="1" lang="ja-JP" altLang="en-US" sz="4300" dirty="0" smtClean="0">
                <a:solidFill>
                  <a:srgbClr val="FF0000"/>
                </a:solidFill>
              </a:rPr>
              <a:t>絵　</a:t>
            </a:r>
            <a:r>
              <a:rPr kumimoji="1" lang="ja-JP" altLang="en-US" sz="4300" dirty="0" smtClean="0"/>
              <a:t>）を使う。</a:t>
            </a:r>
            <a:endParaRPr kumimoji="1" lang="en-US" altLang="ja-JP" sz="4300" dirty="0" smtClean="0"/>
          </a:p>
          <a:p>
            <a:r>
              <a:rPr lang="ja-JP" altLang="en-US" sz="4300" dirty="0" smtClean="0"/>
              <a:t>③</a:t>
            </a:r>
            <a:r>
              <a:rPr lang="ja-JP" altLang="en-US" sz="4300" dirty="0"/>
              <a:t>（　</a:t>
            </a:r>
            <a:r>
              <a:rPr lang="ja-JP" altLang="en-US" sz="4300" dirty="0" smtClean="0">
                <a:solidFill>
                  <a:srgbClr val="FF0000"/>
                </a:solidFill>
              </a:rPr>
              <a:t>写　真</a:t>
            </a:r>
            <a:r>
              <a:rPr lang="ja-JP" altLang="en-US" sz="4300" dirty="0"/>
              <a:t>　）</a:t>
            </a:r>
            <a:r>
              <a:rPr lang="ja-JP" altLang="en-US" sz="4300" dirty="0" smtClean="0"/>
              <a:t>を</a:t>
            </a:r>
            <a:r>
              <a:rPr lang="ja-JP" altLang="en-US" sz="4300" dirty="0"/>
              <a:t>使う。</a:t>
            </a:r>
            <a:endParaRPr lang="en-US" altLang="ja-JP" sz="4300" dirty="0" smtClean="0"/>
          </a:p>
          <a:p>
            <a:r>
              <a:rPr kumimoji="1" lang="ja-JP" altLang="en-US" sz="4300" dirty="0" smtClean="0"/>
              <a:t>④</a:t>
            </a:r>
            <a:r>
              <a:rPr lang="ja-JP" altLang="en-US" sz="4300" dirty="0" smtClean="0"/>
              <a:t>（　</a:t>
            </a:r>
            <a:r>
              <a:rPr lang="ja-JP" altLang="en-US" sz="4300" dirty="0" smtClean="0">
                <a:solidFill>
                  <a:srgbClr val="FF0000"/>
                </a:solidFill>
              </a:rPr>
              <a:t>グラフやデータ　</a:t>
            </a:r>
            <a:r>
              <a:rPr lang="ja-JP" altLang="en-US" sz="4300" dirty="0" smtClean="0"/>
              <a:t>）を使う。</a:t>
            </a:r>
            <a:endParaRPr kumimoji="1" lang="en-US" altLang="ja-JP" sz="4300" dirty="0" smtClean="0"/>
          </a:p>
          <a:p>
            <a:r>
              <a:rPr lang="ja-JP" altLang="en-US" sz="4300" dirty="0" smtClean="0"/>
              <a:t>⑤（　</a:t>
            </a:r>
            <a:r>
              <a:rPr lang="ja-JP" altLang="en-US" sz="4300" dirty="0" smtClean="0">
                <a:solidFill>
                  <a:srgbClr val="FF0000"/>
                </a:solidFill>
              </a:rPr>
              <a:t>キーワード　</a:t>
            </a:r>
            <a:r>
              <a:rPr lang="ja-JP" altLang="en-US" sz="4300" dirty="0" smtClean="0"/>
              <a:t>）を隠す。</a:t>
            </a:r>
            <a:endParaRPr lang="en-US" altLang="ja-JP" sz="4300" dirty="0" smtClean="0"/>
          </a:p>
          <a:p>
            <a:r>
              <a:rPr lang="ja-JP" altLang="en-US" sz="4300" dirty="0" smtClean="0"/>
              <a:t>⑥（　</a:t>
            </a:r>
            <a:r>
              <a:rPr lang="ja-JP" altLang="en-US" sz="4300" dirty="0" smtClean="0">
                <a:solidFill>
                  <a:srgbClr val="FF0000"/>
                </a:solidFill>
              </a:rPr>
              <a:t>クイズ</a:t>
            </a:r>
            <a:r>
              <a:rPr lang="ja-JP" altLang="en-US" sz="4300" dirty="0" smtClean="0"/>
              <a:t>　）をしてみる。など　</a:t>
            </a:r>
            <a:r>
              <a:rPr lang="ja-JP" altLang="en-US" dirty="0" smtClean="0"/>
              <a:t>　　　　　　　　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1547664" y="1484784"/>
            <a:ext cx="2016224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/>
          <p:cNvSpPr/>
          <p:nvPr/>
        </p:nvSpPr>
        <p:spPr>
          <a:xfrm>
            <a:off x="1475656" y="2276872"/>
            <a:ext cx="864096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/>
          <p:cNvSpPr/>
          <p:nvPr/>
        </p:nvSpPr>
        <p:spPr>
          <a:xfrm>
            <a:off x="2843808" y="2276872"/>
            <a:ext cx="864096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メモ 12"/>
          <p:cNvSpPr/>
          <p:nvPr/>
        </p:nvSpPr>
        <p:spPr>
          <a:xfrm>
            <a:off x="1547664" y="3068960"/>
            <a:ext cx="1944216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メモ 13"/>
          <p:cNvSpPr/>
          <p:nvPr/>
        </p:nvSpPr>
        <p:spPr>
          <a:xfrm>
            <a:off x="2267744" y="3861048"/>
            <a:ext cx="3096344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メモ 14"/>
          <p:cNvSpPr/>
          <p:nvPr/>
        </p:nvSpPr>
        <p:spPr>
          <a:xfrm>
            <a:off x="2267744" y="4653136"/>
            <a:ext cx="2304256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/>
          <p:cNvSpPr/>
          <p:nvPr/>
        </p:nvSpPr>
        <p:spPr>
          <a:xfrm>
            <a:off x="2267744" y="5445224"/>
            <a:ext cx="1152128" cy="7200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611560" y="260648"/>
            <a:ext cx="8229600" cy="836712"/>
            <a:chOff x="0" y="-188190"/>
            <a:chExt cx="8229600" cy="10576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角丸四角形 18"/>
            <p:cNvSpPr/>
            <p:nvPr/>
          </p:nvSpPr>
          <p:spPr>
            <a:xfrm>
              <a:off x="0" y="-188190"/>
              <a:ext cx="8229600" cy="1057667"/>
            </a:xfrm>
            <a:prstGeom prst="round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角丸四角形 4"/>
            <p:cNvSpPr/>
            <p:nvPr/>
          </p:nvSpPr>
          <p:spPr>
            <a:xfrm>
              <a:off x="72008" y="-188190"/>
              <a:ext cx="8118094" cy="8803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en-US" altLang="ja-JP" sz="4000" kern="1200" dirty="0" smtClean="0"/>
            </a:p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000" kern="1200" dirty="0" smtClean="0"/>
                <a:t>④プレゼンシート作り（１時間）</a:t>
              </a:r>
              <a:br>
                <a:rPr kumimoji="1" lang="ja-JP" altLang="en-US" sz="4000" kern="1200" dirty="0" smtClean="0"/>
              </a:br>
              <a:endParaRPr kumimoji="1" lang="ja-JP" altLang="en-US" sz="4000" kern="1200" dirty="0"/>
            </a:p>
          </p:txBody>
        </p:sp>
      </p:grpSp>
      <p:sp>
        <p:nvSpPr>
          <p:cNvPr id="22" name="円形吹き出し 21"/>
          <p:cNvSpPr/>
          <p:nvPr/>
        </p:nvSpPr>
        <p:spPr>
          <a:xfrm>
            <a:off x="6516216" y="2348880"/>
            <a:ext cx="2016224" cy="1296144"/>
          </a:xfrm>
          <a:prstGeom prst="wedgeEllipseCallout">
            <a:avLst>
              <a:gd name="adj1" fmla="val -62117"/>
              <a:gd name="adj2" fmla="val -54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効果的！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ja-JP" altLang="en-US" dirty="0" smtClean="0"/>
              <a:t>⑥発表する</a:t>
            </a:r>
            <a:endParaRPr kumimoji="1" lang="ja-JP" altLang="en-US" dirty="0"/>
          </a:p>
        </p:txBody>
      </p:sp>
      <p:pic>
        <p:nvPicPr>
          <p:cNvPr id="4" name="コンテンツ プレースホルダ 3" descr="CIMG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5760767" cy="54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 descr="CIMG26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" y="980729"/>
            <a:ext cx="7702550" cy="56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 descr="CIMG26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7631112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CIMG268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052736"/>
            <a:ext cx="770255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864096"/>
          </a:xfrm>
        </p:spPr>
        <p:txBody>
          <a:bodyPr/>
          <a:lstStyle/>
          <a:p>
            <a:r>
              <a:rPr kumimoji="1" lang="ja-JP" altLang="en-US" dirty="0" smtClean="0"/>
              <a:t>今日の学習は・・・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600400" cy="29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円形吹き出し 4"/>
          <p:cNvSpPr/>
          <p:nvPr/>
        </p:nvSpPr>
        <p:spPr>
          <a:xfrm>
            <a:off x="4499992" y="3429000"/>
            <a:ext cx="3456384" cy="2160240"/>
          </a:xfrm>
          <a:prstGeom prst="wedgeEllipseCallout">
            <a:avLst>
              <a:gd name="adj1" fmla="val -61767"/>
              <a:gd name="adj2" fmla="val 118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能率良く！</a:t>
            </a:r>
            <a:endParaRPr kumimoji="1"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要点を</a:t>
            </a:r>
            <a:endParaRPr lang="en-US" altLang="ja-JP" sz="3200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3200" dirty="0" smtClean="0">
                <a:latin typeface="HGP創英角ﾎﾟｯﾌﾟ体" pitchFamily="50" charset="-128"/>
                <a:ea typeface="HGP創英角ﾎﾟｯﾌﾟ体" pitchFamily="50" charset="-128"/>
              </a:rPr>
              <a:t>まとめながら</a:t>
            </a:r>
            <a:endParaRPr kumimoji="1" lang="ja-JP" altLang="en-US" sz="32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12160" y="2348880"/>
            <a:ext cx="2448272" cy="87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ねらい２</a:t>
            </a:r>
            <a:endParaRPr kumimoji="1" lang="ja-JP" altLang="en-US" sz="4400" dirty="0"/>
          </a:p>
        </p:txBody>
      </p:sp>
      <p:graphicFrame>
        <p:nvGraphicFramePr>
          <p:cNvPr id="8" name="図表 7"/>
          <p:cNvGraphicFramePr/>
          <p:nvPr/>
        </p:nvGraphicFramePr>
        <p:xfrm>
          <a:off x="683568" y="90872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353</Words>
  <Application>Microsoft Office PowerPoint</Application>
  <PresentationFormat>画面に合わせる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AR Pマーカー体E</vt:lpstr>
      <vt:lpstr>AR P丸ゴシック体E</vt:lpstr>
      <vt:lpstr>HGP創英角ﾎﾟｯﾌﾟ体</vt:lpstr>
      <vt:lpstr>ＭＳ Ｐゴシック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 </vt:lpstr>
      <vt:lpstr>PowerPoint プレゼンテーション</vt:lpstr>
      <vt:lpstr>⑥発表する</vt:lpstr>
      <vt:lpstr>今日の学習は・・・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JU</dc:creator>
  <cp:lastModifiedBy>雲南市教育委員会</cp:lastModifiedBy>
  <cp:revision>43</cp:revision>
  <cp:lastPrinted>2016-03-02T03:35:51Z</cp:lastPrinted>
  <dcterms:created xsi:type="dcterms:W3CDTF">2014-07-01T13:38:43Z</dcterms:created>
  <dcterms:modified xsi:type="dcterms:W3CDTF">2016-03-02T08:54:10Z</dcterms:modified>
</cp:coreProperties>
</file>